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13"/>
  </p:notesMasterIdLst>
  <p:sldIdLst>
    <p:sldId id="256" r:id="rId3"/>
    <p:sldId id="259" r:id="rId4"/>
    <p:sldId id="274" r:id="rId5"/>
    <p:sldId id="277" r:id="rId6"/>
    <p:sldId id="282" r:id="rId7"/>
    <p:sldId id="283" r:id="rId8"/>
    <p:sldId id="279" r:id="rId9"/>
    <p:sldId id="271" r:id="rId10"/>
    <p:sldId id="284" r:id="rId11"/>
    <p:sldId id="258"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18E"/>
    <a:srgbClr val="19388A"/>
    <a:srgbClr val="43539A"/>
    <a:srgbClr val="003480"/>
    <a:srgbClr val="DE22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C19676-084B-42E1-A925-5512CA23CE86}" v="20" dt="2020-05-04T14:42:38.004"/>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75" autoAdjust="0"/>
    <p:restoredTop sz="95262" autoAdjust="0"/>
  </p:normalViewPr>
  <p:slideViewPr>
    <p:cSldViewPr>
      <p:cViewPr varScale="1">
        <p:scale>
          <a:sx n="74" d="100"/>
          <a:sy n="74" d="100"/>
        </p:scale>
        <p:origin x="-81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Norman" userId="063db0fb1ea1cf08" providerId="LiveId" clId="{4BC19676-084B-42E1-A925-5512CA23CE86}"/>
    <pc:docChg chg="undo custSel delSld modSld">
      <pc:chgData name="Sophia Norman" userId="063db0fb1ea1cf08" providerId="LiveId" clId="{4BC19676-084B-42E1-A925-5512CA23CE86}" dt="2020-05-04T14:44:44.629" v="5301" actId="1076"/>
      <pc:docMkLst>
        <pc:docMk/>
      </pc:docMkLst>
      <pc:sldChg chg="addSp delSp modSp mod">
        <pc:chgData name="Sophia Norman" userId="063db0fb1ea1cf08" providerId="LiveId" clId="{4BC19676-084B-42E1-A925-5512CA23CE86}" dt="2020-05-04T14:05:37.948" v="3667" actId="2711"/>
        <pc:sldMkLst>
          <pc:docMk/>
          <pc:sldMk cId="0" sldId="259"/>
        </pc:sldMkLst>
        <pc:spChg chg="add mod">
          <ac:chgData name="Sophia Norman" userId="063db0fb1ea1cf08" providerId="LiveId" clId="{4BC19676-084B-42E1-A925-5512CA23CE86}" dt="2020-05-04T14:05:37.948" v="3667" actId="2711"/>
          <ac:spMkLst>
            <pc:docMk/>
            <pc:sldMk cId="0" sldId="259"/>
            <ac:spMk id="3" creationId="{10C349F7-F2DB-4D37-9222-69E5F88273C8}"/>
          </ac:spMkLst>
        </pc:spChg>
        <pc:graphicFrameChg chg="mod">
          <ac:chgData name="Sophia Norman" userId="063db0fb1ea1cf08" providerId="LiveId" clId="{4BC19676-084B-42E1-A925-5512CA23CE86}" dt="2020-05-01T14:59:42.945" v="9" actId="14100"/>
          <ac:graphicFrameMkLst>
            <pc:docMk/>
            <pc:sldMk cId="0" sldId="259"/>
            <ac:graphicFrameMk id="4" creationId="{FB51F2F4-C086-47B9-95F7-7FC20797EB3A}"/>
          </ac:graphicFrameMkLst>
        </pc:graphicFrameChg>
        <pc:picChg chg="del">
          <ac:chgData name="Sophia Norman" userId="063db0fb1ea1cf08" providerId="LiveId" clId="{4BC19676-084B-42E1-A925-5512CA23CE86}" dt="2020-05-01T14:59:28.476" v="5" actId="478"/>
          <ac:picMkLst>
            <pc:docMk/>
            <pc:sldMk cId="0" sldId="259"/>
            <ac:picMk id="11" creationId="{C5FF75D8-AC7C-487C-83A3-E5A8A54268EF}"/>
          </ac:picMkLst>
        </pc:picChg>
        <pc:picChg chg="del">
          <ac:chgData name="Sophia Norman" userId="063db0fb1ea1cf08" providerId="LiveId" clId="{4BC19676-084B-42E1-A925-5512CA23CE86}" dt="2020-05-01T14:59:26.014" v="4" actId="478"/>
          <ac:picMkLst>
            <pc:docMk/>
            <pc:sldMk cId="0" sldId="259"/>
            <ac:picMk id="13" creationId="{DACA936F-B66F-40A9-95D4-1FE8FE9F38B7}"/>
          </ac:picMkLst>
        </pc:picChg>
        <pc:picChg chg="del">
          <ac:chgData name="Sophia Norman" userId="063db0fb1ea1cf08" providerId="LiveId" clId="{4BC19676-084B-42E1-A925-5512CA23CE86}" dt="2020-05-01T14:59:23.960" v="3" actId="478"/>
          <ac:picMkLst>
            <pc:docMk/>
            <pc:sldMk cId="0" sldId="259"/>
            <ac:picMk id="14" creationId="{2C3C0B5B-0FC7-4F4B-A7AA-330ADD72793D}"/>
          </ac:picMkLst>
        </pc:picChg>
        <pc:picChg chg="del">
          <ac:chgData name="Sophia Norman" userId="063db0fb1ea1cf08" providerId="LiveId" clId="{4BC19676-084B-42E1-A925-5512CA23CE86}" dt="2020-05-01T14:59:22.054" v="2" actId="478"/>
          <ac:picMkLst>
            <pc:docMk/>
            <pc:sldMk cId="0" sldId="259"/>
            <ac:picMk id="15" creationId="{E3BB5037-A069-41EA-B615-0780C905A8E1}"/>
          </ac:picMkLst>
        </pc:picChg>
      </pc:sldChg>
      <pc:sldChg chg="addSp modSp mod">
        <pc:chgData name="Sophia Norman" userId="063db0fb1ea1cf08" providerId="LiveId" clId="{4BC19676-084B-42E1-A925-5512CA23CE86}" dt="2020-05-04T14:06:52.356" v="3675" actId="27636"/>
        <pc:sldMkLst>
          <pc:docMk/>
          <pc:sldMk cId="3519471572" sldId="271"/>
        </pc:sldMkLst>
        <pc:spChg chg="mod">
          <ac:chgData name="Sophia Norman" userId="063db0fb1ea1cf08" providerId="LiveId" clId="{4BC19676-084B-42E1-A925-5512CA23CE86}" dt="2020-05-04T14:06:52.356" v="3675" actId="27636"/>
          <ac:spMkLst>
            <pc:docMk/>
            <pc:sldMk cId="3519471572" sldId="271"/>
            <ac:spMk id="2" creationId="{00000000-0000-0000-0000-000000000000}"/>
          </ac:spMkLst>
        </pc:spChg>
        <pc:spChg chg="add mod">
          <ac:chgData name="Sophia Norman" userId="063db0fb1ea1cf08" providerId="LiveId" clId="{4BC19676-084B-42E1-A925-5512CA23CE86}" dt="2020-05-04T14:02:06.632" v="3654" actId="207"/>
          <ac:spMkLst>
            <pc:docMk/>
            <pc:sldMk cId="3519471572" sldId="271"/>
            <ac:spMk id="3" creationId="{3EA75C84-7503-4FBF-B6E6-99E560E2933B}"/>
          </ac:spMkLst>
        </pc:spChg>
        <pc:spChg chg="mod">
          <ac:chgData name="Sophia Norman" userId="063db0fb1ea1cf08" providerId="LiveId" clId="{4BC19676-084B-42E1-A925-5512CA23CE86}" dt="2020-05-04T13:58:24.511" v="3545" actId="20577"/>
          <ac:spMkLst>
            <pc:docMk/>
            <pc:sldMk cId="3519471572" sldId="271"/>
            <ac:spMk id="12" creationId="{00000000-0000-0000-0000-000000000000}"/>
          </ac:spMkLst>
        </pc:spChg>
      </pc:sldChg>
      <pc:sldChg chg="modSp del mod">
        <pc:chgData name="Sophia Norman" userId="063db0fb1ea1cf08" providerId="LiveId" clId="{4BC19676-084B-42E1-A925-5512CA23CE86}" dt="2020-05-04T14:41:41.270" v="4972" actId="2696"/>
        <pc:sldMkLst>
          <pc:docMk/>
          <pc:sldMk cId="94581431" sldId="272"/>
        </pc:sldMkLst>
        <pc:spChg chg="mod">
          <ac:chgData name="Sophia Norman" userId="063db0fb1ea1cf08" providerId="LiveId" clId="{4BC19676-084B-42E1-A925-5512CA23CE86}" dt="2020-05-04T14:07:14.934" v="3686" actId="20577"/>
          <ac:spMkLst>
            <pc:docMk/>
            <pc:sldMk cId="94581431" sldId="272"/>
            <ac:spMk id="2" creationId="{00000000-0000-0000-0000-000000000000}"/>
          </ac:spMkLst>
        </pc:spChg>
      </pc:sldChg>
      <pc:sldChg chg="addSp delSp modSp mod">
        <pc:chgData name="Sophia Norman" userId="063db0fb1ea1cf08" providerId="LiveId" clId="{4BC19676-084B-42E1-A925-5512CA23CE86}" dt="2020-05-04T14:05:47.206" v="3668" actId="2711"/>
        <pc:sldMkLst>
          <pc:docMk/>
          <pc:sldMk cId="2881614766" sldId="274"/>
        </pc:sldMkLst>
        <pc:spChg chg="add mod">
          <ac:chgData name="Sophia Norman" userId="063db0fb1ea1cf08" providerId="LiveId" clId="{4BC19676-084B-42E1-A925-5512CA23CE86}" dt="2020-05-04T14:05:47.206" v="3668" actId="2711"/>
          <ac:spMkLst>
            <pc:docMk/>
            <pc:sldMk cId="2881614766" sldId="274"/>
            <ac:spMk id="2" creationId="{F942435D-39E4-4C94-A2A3-3E423592F0E9}"/>
          </ac:spMkLst>
        </pc:spChg>
        <pc:spChg chg="del">
          <ac:chgData name="Sophia Norman" userId="063db0fb1ea1cf08" providerId="LiveId" clId="{4BC19676-084B-42E1-A925-5512CA23CE86}" dt="2020-05-04T13:42:35.406" v="2263" actId="478"/>
          <ac:spMkLst>
            <pc:docMk/>
            <pc:sldMk cId="2881614766" sldId="274"/>
            <ac:spMk id="4" creationId="{E9051AB1-4C67-4BC2-A4B4-1A140A565A60}"/>
          </ac:spMkLst>
        </pc:spChg>
        <pc:spChg chg="mod">
          <ac:chgData name="Sophia Norman" userId="063db0fb1ea1cf08" providerId="LiveId" clId="{4BC19676-084B-42E1-A925-5512CA23CE86}" dt="2020-05-04T13:35:51.574" v="2255" actId="1076"/>
          <ac:spMkLst>
            <pc:docMk/>
            <pc:sldMk cId="2881614766" sldId="274"/>
            <ac:spMk id="12" creationId="{3FDC4AC1-4981-4DE2-86B1-D21574BAB0E0}"/>
          </ac:spMkLst>
        </pc:spChg>
        <pc:spChg chg="del">
          <ac:chgData name="Sophia Norman" userId="063db0fb1ea1cf08" providerId="LiveId" clId="{4BC19676-084B-42E1-A925-5512CA23CE86}" dt="2020-05-04T13:42:41.621" v="2264" actId="478"/>
          <ac:spMkLst>
            <pc:docMk/>
            <pc:sldMk cId="2881614766" sldId="274"/>
            <ac:spMk id="16" creationId="{41F88A8D-0596-4AAA-B9F0-A9A19BD331C7}"/>
          </ac:spMkLst>
        </pc:spChg>
        <pc:picChg chg="del">
          <ac:chgData name="Sophia Norman" userId="063db0fb1ea1cf08" providerId="LiveId" clId="{4BC19676-084B-42E1-A925-5512CA23CE86}" dt="2020-05-04T13:35:59.661" v="2257" actId="478"/>
          <ac:picMkLst>
            <pc:docMk/>
            <pc:sldMk cId="2881614766" sldId="274"/>
            <ac:picMk id="8" creationId="{092B3F4D-58E6-44AC-B1C6-4717A19B3865}"/>
          </ac:picMkLst>
        </pc:picChg>
        <pc:picChg chg="del">
          <ac:chgData name="Sophia Norman" userId="063db0fb1ea1cf08" providerId="LiveId" clId="{4BC19676-084B-42E1-A925-5512CA23CE86}" dt="2020-05-04T13:35:57.964" v="2256" actId="478"/>
          <ac:picMkLst>
            <pc:docMk/>
            <pc:sldMk cId="2881614766" sldId="274"/>
            <ac:picMk id="9" creationId="{926E786E-11D3-472C-8706-BDC688C8AF07}"/>
          </ac:picMkLst>
        </pc:picChg>
        <pc:picChg chg="del">
          <ac:chgData name="Sophia Norman" userId="063db0fb1ea1cf08" providerId="LiveId" clId="{4BC19676-084B-42E1-A925-5512CA23CE86}" dt="2020-05-04T13:36:02.215" v="2258" actId="478"/>
          <ac:picMkLst>
            <pc:docMk/>
            <pc:sldMk cId="2881614766" sldId="274"/>
            <ac:picMk id="10" creationId="{0DB243D1-3360-4C25-A735-A8C59729F20A}"/>
          </ac:picMkLst>
        </pc:picChg>
        <pc:picChg chg="del">
          <ac:chgData name="Sophia Norman" userId="063db0fb1ea1cf08" providerId="LiveId" clId="{4BC19676-084B-42E1-A925-5512CA23CE86}" dt="2020-05-04T13:36:04.568" v="2259" actId="478"/>
          <ac:picMkLst>
            <pc:docMk/>
            <pc:sldMk cId="2881614766" sldId="274"/>
            <ac:picMk id="11" creationId="{120605F6-FCCB-42E3-9B17-AFEE978CD901}"/>
          </ac:picMkLst>
        </pc:picChg>
        <pc:picChg chg="mod">
          <ac:chgData name="Sophia Norman" userId="063db0fb1ea1cf08" providerId="LiveId" clId="{4BC19676-084B-42E1-A925-5512CA23CE86}" dt="2020-05-04T13:56:16.664" v="3520" actId="1076"/>
          <ac:picMkLst>
            <pc:docMk/>
            <pc:sldMk cId="2881614766" sldId="274"/>
            <ac:picMk id="14" creationId="{C9C5F1A7-1189-4B28-ADD2-6E012A91AE48}"/>
          </ac:picMkLst>
        </pc:picChg>
        <pc:picChg chg="mod">
          <ac:chgData name="Sophia Norman" userId="063db0fb1ea1cf08" providerId="LiveId" clId="{4BC19676-084B-42E1-A925-5512CA23CE86}" dt="2020-05-04T13:56:19.126" v="3521" actId="1076"/>
          <ac:picMkLst>
            <pc:docMk/>
            <pc:sldMk cId="2881614766" sldId="274"/>
            <ac:picMk id="15" creationId="{D8F6E0FB-9A46-487D-AFAC-0056BC2BB055}"/>
          </ac:picMkLst>
        </pc:picChg>
      </pc:sldChg>
      <pc:sldChg chg="modSp mod">
        <pc:chgData name="Sophia Norman" userId="063db0fb1ea1cf08" providerId="LiveId" clId="{4BC19676-084B-42E1-A925-5512CA23CE86}" dt="2020-05-04T14:06:37.722" v="3672" actId="207"/>
        <pc:sldMkLst>
          <pc:docMk/>
          <pc:sldMk cId="2326078141" sldId="279"/>
        </pc:sldMkLst>
        <pc:spChg chg="mod">
          <ac:chgData name="Sophia Norman" userId="063db0fb1ea1cf08" providerId="LiveId" clId="{4BC19676-084B-42E1-A925-5512CA23CE86}" dt="2020-05-04T14:06:37.722" v="3672" actId="207"/>
          <ac:spMkLst>
            <pc:docMk/>
            <pc:sldMk cId="2326078141" sldId="279"/>
            <ac:spMk id="5" creationId="{1F50B257-3C09-4C74-B62E-409BC935534A}"/>
          </ac:spMkLst>
        </pc:spChg>
      </pc:sldChg>
      <pc:sldChg chg="modSp">
        <pc:chgData name="Sophia Norman" userId="063db0fb1ea1cf08" providerId="LiveId" clId="{4BC19676-084B-42E1-A925-5512CA23CE86}" dt="2020-05-04T14:06:08.856" v="3669" actId="2711"/>
        <pc:sldMkLst>
          <pc:docMk/>
          <pc:sldMk cId="1290255238" sldId="282"/>
        </pc:sldMkLst>
        <pc:graphicFrameChg chg="mod">
          <ac:chgData name="Sophia Norman" userId="063db0fb1ea1cf08" providerId="LiveId" clId="{4BC19676-084B-42E1-A925-5512CA23CE86}" dt="2020-05-04T14:06:08.856" v="3669" actId="2711"/>
          <ac:graphicFrameMkLst>
            <pc:docMk/>
            <pc:sldMk cId="1290255238" sldId="282"/>
            <ac:graphicFrameMk id="14" creationId="{10E27008-2A9C-45BB-ACCD-DE1228FEBBB7}"/>
          </ac:graphicFrameMkLst>
        </pc:graphicFrameChg>
      </pc:sldChg>
      <pc:sldChg chg="addSp modSp mod">
        <pc:chgData name="Sophia Norman" userId="063db0fb1ea1cf08" providerId="LiveId" clId="{4BC19676-084B-42E1-A925-5512CA23CE86}" dt="2020-05-04T14:44:44.629" v="5301" actId="1076"/>
        <pc:sldMkLst>
          <pc:docMk/>
          <pc:sldMk cId="1401325861" sldId="283"/>
        </pc:sldMkLst>
        <pc:spChg chg="add mod">
          <ac:chgData name="Sophia Norman" userId="063db0fb1ea1cf08" providerId="LiveId" clId="{4BC19676-084B-42E1-A925-5512CA23CE86}" dt="2020-05-04T14:44:44.629" v="5301" actId="1076"/>
          <ac:spMkLst>
            <pc:docMk/>
            <pc:sldMk cId="1401325861" sldId="283"/>
            <ac:spMk id="2" creationId="{351B6918-B716-4F0C-A796-7988CABDB26D}"/>
          </ac:spMkLst>
        </pc:spChg>
        <pc:graphicFrameChg chg="mod">
          <ac:chgData name="Sophia Norman" userId="063db0fb1ea1cf08" providerId="LiveId" clId="{4BC19676-084B-42E1-A925-5512CA23CE86}" dt="2020-05-04T14:44:40.840" v="5300" actId="1076"/>
          <ac:graphicFrameMkLst>
            <pc:docMk/>
            <pc:sldMk cId="1401325861" sldId="283"/>
            <ac:graphicFrameMk id="13" creationId="{234E8709-E56B-468D-AF3D-E2EAFEFEABD2}"/>
          </ac:graphicFrameMkLst>
        </pc:graphicFrameChg>
      </pc:sldChg>
      <pc:sldChg chg="addSp modSp mod">
        <pc:chgData name="Sophia Norman" userId="063db0fb1ea1cf08" providerId="LiveId" clId="{4BC19676-084B-42E1-A925-5512CA23CE86}" dt="2020-05-04T14:42:09.526" v="4974" actId="1076"/>
        <pc:sldMkLst>
          <pc:docMk/>
          <pc:sldMk cId="4060091231" sldId="284"/>
        </pc:sldMkLst>
        <pc:spChg chg="add mod">
          <ac:chgData name="Sophia Norman" userId="063db0fb1ea1cf08" providerId="LiveId" clId="{4BC19676-084B-42E1-A925-5512CA23CE86}" dt="2020-05-04T14:42:02.810" v="4973" actId="1076"/>
          <ac:spMkLst>
            <pc:docMk/>
            <pc:sldMk cId="4060091231" sldId="284"/>
            <ac:spMk id="3" creationId="{1DD97B09-925E-450E-9297-9CD9457F6C4F}"/>
          </ac:spMkLst>
        </pc:spChg>
        <pc:graphicFrameChg chg="mod">
          <ac:chgData name="Sophia Norman" userId="063db0fb1ea1cf08" providerId="LiveId" clId="{4BC19676-084B-42E1-A925-5512CA23CE86}" dt="2020-05-04T14:42:09.526" v="4974" actId="1076"/>
          <ac:graphicFrameMkLst>
            <pc:docMk/>
            <pc:sldMk cId="4060091231" sldId="284"/>
            <ac:graphicFrameMk id="15" creationId="{EDEA524A-8C44-459B-80CE-DE6C3089B32C}"/>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A96556-7A22-4342-A112-909350554F8F}"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en-GB"/>
        </a:p>
      </dgm:t>
    </dgm:pt>
    <dgm:pt modelId="{3D195D3A-6620-4EB3-9B0F-04123663674F}">
      <dgm:prSet phldrT="[Text]"/>
      <dgm:spPr/>
      <dgm:t>
        <a:bodyPr/>
        <a:lstStyle/>
        <a:p>
          <a:r>
            <a:rPr lang="en-GB" dirty="0"/>
            <a:t>Nutrition</a:t>
          </a:r>
        </a:p>
      </dgm:t>
    </dgm:pt>
    <dgm:pt modelId="{60F6EAA8-4719-473D-A1DB-D8BE9A8521E7}" type="parTrans" cxnId="{0278D0F2-5B80-49A6-BB25-1FEF3DABA447}">
      <dgm:prSet/>
      <dgm:spPr/>
      <dgm:t>
        <a:bodyPr/>
        <a:lstStyle/>
        <a:p>
          <a:endParaRPr lang="en-GB"/>
        </a:p>
      </dgm:t>
    </dgm:pt>
    <dgm:pt modelId="{EF2DA7F5-F483-47C6-9D40-27CFD08E67E0}" type="sibTrans" cxnId="{0278D0F2-5B80-49A6-BB25-1FEF3DABA447}">
      <dgm:prSet/>
      <dgm:spPr/>
      <dgm:t>
        <a:bodyPr/>
        <a:lstStyle/>
        <a:p>
          <a:endParaRPr lang="en-GB"/>
        </a:p>
      </dgm:t>
    </dgm:pt>
    <dgm:pt modelId="{8980BAE5-1DB1-4C16-A75F-7B22E47538D2}">
      <dgm:prSet phldrT="[Text]"/>
      <dgm:spPr/>
      <dgm:t>
        <a:bodyPr/>
        <a:lstStyle/>
        <a:p>
          <a:r>
            <a:rPr lang="en-GB" dirty="0"/>
            <a:t>Sleep</a:t>
          </a:r>
        </a:p>
      </dgm:t>
    </dgm:pt>
    <dgm:pt modelId="{F9426B5F-253D-44C9-A4A6-6AC47235E497}" type="parTrans" cxnId="{CFC901F3-95C4-479E-A433-B57EBDA0407F}">
      <dgm:prSet/>
      <dgm:spPr/>
      <dgm:t>
        <a:bodyPr/>
        <a:lstStyle/>
        <a:p>
          <a:endParaRPr lang="en-GB"/>
        </a:p>
      </dgm:t>
    </dgm:pt>
    <dgm:pt modelId="{1B2A4CE8-2923-4158-99A5-23C197EA02D6}" type="sibTrans" cxnId="{CFC901F3-95C4-479E-A433-B57EBDA0407F}">
      <dgm:prSet/>
      <dgm:spPr/>
      <dgm:t>
        <a:bodyPr/>
        <a:lstStyle/>
        <a:p>
          <a:endParaRPr lang="en-GB"/>
        </a:p>
      </dgm:t>
    </dgm:pt>
    <dgm:pt modelId="{EBF308B0-4257-4BD2-8034-4C2C712589A5}">
      <dgm:prSet phldrT="[Text]"/>
      <dgm:spPr/>
      <dgm:t>
        <a:bodyPr/>
        <a:lstStyle/>
        <a:p>
          <a:r>
            <a:rPr lang="en-GB" dirty="0"/>
            <a:t>Exercise</a:t>
          </a:r>
        </a:p>
      </dgm:t>
    </dgm:pt>
    <dgm:pt modelId="{BA0E11FF-A72C-4DFD-8562-534E4A772600}" type="parTrans" cxnId="{38842672-3D8C-4E33-80D4-6C10CC1288BB}">
      <dgm:prSet/>
      <dgm:spPr/>
      <dgm:t>
        <a:bodyPr/>
        <a:lstStyle/>
        <a:p>
          <a:endParaRPr lang="en-GB"/>
        </a:p>
      </dgm:t>
    </dgm:pt>
    <dgm:pt modelId="{2C5B4871-38CE-41CE-B71E-21FFB50C5E44}" type="sibTrans" cxnId="{38842672-3D8C-4E33-80D4-6C10CC1288BB}">
      <dgm:prSet/>
      <dgm:spPr/>
      <dgm:t>
        <a:bodyPr/>
        <a:lstStyle/>
        <a:p>
          <a:endParaRPr lang="en-GB"/>
        </a:p>
      </dgm:t>
    </dgm:pt>
    <dgm:pt modelId="{DA8AE529-C987-44DA-98AF-62075FEE18A4}" type="pres">
      <dgm:prSet presAssocID="{3CA96556-7A22-4342-A112-909350554F8F}" presName="cycle" presStyleCnt="0">
        <dgm:presLayoutVars>
          <dgm:dir/>
          <dgm:resizeHandles val="exact"/>
        </dgm:presLayoutVars>
      </dgm:prSet>
      <dgm:spPr/>
      <dgm:t>
        <a:bodyPr/>
        <a:lstStyle/>
        <a:p>
          <a:endParaRPr lang="en-GB"/>
        </a:p>
      </dgm:t>
    </dgm:pt>
    <dgm:pt modelId="{43148F2F-9807-4044-9D8D-BD159B0E17FA}" type="pres">
      <dgm:prSet presAssocID="{3D195D3A-6620-4EB3-9B0F-04123663674F}" presName="node" presStyleLbl="node1" presStyleIdx="0" presStyleCnt="3">
        <dgm:presLayoutVars>
          <dgm:bulletEnabled val="1"/>
        </dgm:presLayoutVars>
      </dgm:prSet>
      <dgm:spPr/>
      <dgm:t>
        <a:bodyPr/>
        <a:lstStyle/>
        <a:p>
          <a:endParaRPr lang="en-GB"/>
        </a:p>
      </dgm:t>
    </dgm:pt>
    <dgm:pt modelId="{27E14C65-E9D3-40D1-B68D-A48B0397E4FB}" type="pres">
      <dgm:prSet presAssocID="{3D195D3A-6620-4EB3-9B0F-04123663674F}" presName="spNode" presStyleCnt="0"/>
      <dgm:spPr/>
    </dgm:pt>
    <dgm:pt modelId="{66861049-201A-4129-A4D8-100CE4C56653}" type="pres">
      <dgm:prSet presAssocID="{EF2DA7F5-F483-47C6-9D40-27CFD08E67E0}" presName="sibTrans" presStyleLbl="sibTrans1D1" presStyleIdx="0" presStyleCnt="3"/>
      <dgm:spPr/>
      <dgm:t>
        <a:bodyPr/>
        <a:lstStyle/>
        <a:p>
          <a:endParaRPr lang="en-GB"/>
        </a:p>
      </dgm:t>
    </dgm:pt>
    <dgm:pt modelId="{1FC201F6-5EFD-4A2F-9D5E-6A99F05F9AEB}" type="pres">
      <dgm:prSet presAssocID="{8980BAE5-1DB1-4C16-A75F-7B22E47538D2}" presName="node" presStyleLbl="node1" presStyleIdx="1" presStyleCnt="3">
        <dgm:presLayoutVars>
          <dgm:bulletEnabled val="1"/>
        </dgm:presLayoutVars>
      </dgm:prSet>
      <dgm:spPr/>
      <dgm:t>
        <a:bodyPr/>
        <a:lstStyle/>
        <a:p>
          <a:endParaRPr lang="en-GB"/>
        </a:p>
      </dgm:t>
    </dgm:pt>
    <dgm:pt modelId="{688EDCF1-EAC8-4F32-9DFD-83727E1F8DA1}" type="pres">
      <dgm:prSet presAssocID="{8980BAE5-1DB1-4C16-A75F-7B22E47538D2}" presName="spNode" presStyleCnt="0"/>
      <dgm:spPr/>
    </dgm:pt>
    <dgm:pt modelId="{9C492868-D5DB-4133-823F-FF0B6C0F066F}" type="pres">
      <dgm:prSet presAssocID="{1B2A4CE8-2923-4158-99A5-23C197EA02D6}" presName="sibTrans" presStyleLbl="sibTrans1D1" presStyleIdx="1" presStyleCnt="3"/>
      <dgm:spPr/>
      <dgm:t>
        <a:bodyPr/>
        <a:lstStyle/>
        <a:p>
          <a:endParaRPr lang="en-GB"/>
        </a:p>
      </dgm:t>
    </dgm:pt>
    <dgm:pt modelId="{0EE4FA60-2B2B-4780-9613-DD7BB8B63554}" type="pres">
      <dgm:prSet presAssocID="{EBF308B0-4257-4BD2-8034-4C2C712589A5}" presName="node" presStyleLbl="node1" presStyleIdx="2" presStyleCnt="3">
        <dgm:presLayoutVars>
          <dgm:bulletEnabled val="1"/>
        </dgm:presLayoutVars>
      </dgm:prSet>
      <dgm:spPr/>
      <dgm:t>
        <a:bodyPr/>
        <a:lstStyle/>
        <a:p>
          <a:endParaRPr lang="en-GB"/>
        </a:p>
      </dgm:t>
    </dgm:pt>
    <dgm:pt modelId="{B3F1BF28-568D-4432-BB6A-DA7C992C2916}" type="pres">
      <dgm:prSet presAssocID="{EBF308B0-4257-4BD2-8034-4C2C712589A5}" presName="spNode" presStyleCnt="0"/>
      <dgm:spPr/>
    </dgm:pt>
    <dgm:pt modelId="{6F3DF920-93B9-47EF-8515-F2149D8D330F}" type="pres">
      <dgm:prSet presAssocID="{2C5B4871-38CE-41CE-B71E-21FFB50C5E44}" presName="sibTrans" presStyleLbl="sibTrans1D1" presStyleIdx="2" presStyleCnt="3"/>
      <dgm:spPr/>
      <dgm:t>
        <a:bodyPr/>
        <a:lstStyle/>
        <a:p>
          <a:endParaRPr lang="en-GB"/>
        </a:p>
      </dgm:t>
    </dgm:pt>
  </dgm:ptLst>
  <dgm:cxnLst>
    <dgm:cxn modelId="{50CA1E45-079B-4610-A802-553A5DBD521C}" type="presOf" srcId="{8980BAE5-1DB1-4C16-A75F-7B22E47538D2}" destId="{1FC201F6-5EFD-4A2F-9D5E-6A99F05F9AEB}" srcOrd="0" destOrd="0" presId="urn:microsoft.com/office/officeart/2005/8/layout/cycle5"/>
    <dgm:cxn modelId="{09DE0D24-40C3-4EA0-B95A-FBE16A5FE243}" type="presOf" srcId="{EBF308B0-4257-4BD2-8034-4C2C712589A5}" destId="{0EE4FA60-2B2B-4780-9613-DD7BB8B63554}" srcOrd="0" destOrd="0" presId="urn:microsoft.com/office/officeart/2005/8/layout/cycle5"/>
    <dgm:cxn modelId="{23906AE2-B9DA-449B-95E1-878BCC434CCD}" type="presOf" srcId="{1B2A4CE8-2923-4158-99A5-23C197EA02D6}" destId="{9C492868-D5DB-4133-823F-FF0B6C0F066F}" srcOrd="0" destOrd="0" presId="urn:microsoft.com/office/officeart/2005/8/layout/cycle5"/>
    <dgm:cxn modelId="{EEFD8D6F-B48F-4FEE-8E59-BF04F8786832}" type="presOf" srcId="{2C5B4871-38CE-41CE-B71E-21FFB50C5E44}" destId="{6F3DF920-93B9-47EF-8515-F2149D8D330F}" srcOrd="0" destOrd="0" presId="urn:microsoft.com/office/officeart/2005/8/layout/cycle5"/>
    <dgm:cxn modelId="{E22FE0BF-92D3-4FC3-BA13-C34960EF5CFD}" type="presOf" srcId="{3D195D3A-6620-4EB3-9B0F-04123663674F}" destId="{43148F2F-9807-4044-9D8D-BD159B0E17FA}" srcOrd="0" destOrd="0" presId="urn:microsoft.com/office/officeart/2005/8/layout/cycle5"/>
    <dgm:cxn modelId="{55184638-D7C7-4A1A-BBF9-DA3328519765}" type="presOf" srcId="{EF2DA7F5-F483-47C6-9D40-27CFD08E67E0}" destId="{66861049-201A-4129-A4D8-100CE4C56653}" srcOrd="0" destOrd="0" presId="urn:microsoft.com/office/officeart/2005/8/layout/cycle5"/>
    <dgm:cxn modelId="{83FECBD3-013F-4EA6-BDFE-F617929E55DE}" type="presOf" srcId="{3CA96556-7A22-4342-A112-909350554F8F}" destId="{DA8AE529-C987-44DA-98AF-62075FEE18A4}" srcOrd="0" destOrd="0" presId="urn:microsoft.com/office/officeart/2005/8/layout/cycle5"/>
    <dgm:cxn modelId="{38842672-3D8C-4E33-80D4-6C10CC1288BB}" srcId="{3CA96556-7A22-4342-A112-909350554F8F}" destId="{EBF308B0-4257-4BD2-8034-4C2C712589A5}" srcOrd="2" destOrd="0" parTransId="{BA0E11FF-A72C-4DFD-8562-534E4A772600}" sibTransId="{2C5B4871-38CE-41CE-B71E-21FFB50C5E44}"/>
    <dgm:cxn modelId="{0278D0F2-5B80-49A6-BB25-1FEF3DABA447}" srcId="{3CA96556-7A22-4342-A112-909350554F8F}" destId="{3D195D3A-6620-4EB3-9B0F-04123663674F}" srcOrd="0" destOrd="0" parTransId="{60F6EAA8-4719-473D-A1DB-D8BE9A8521E7}" sibTransId="{EF2DA7F5-F483-47C6-9D40-27CFD08E67E0}"/>
    <dgm:cxn modelId="{CFC901F3-95C4-479E-A433-B57EBDA0407F}" srcId="{3CA96556-7A22-4342-A112-909350554F8F}" destId="{8980BAE5-1DB1-4C16-A75F-7B22E47538D2}" srcOrd="1" destOrd="0" parTransId="{F9426B5F-253D-44C9-A4A6-6AC47235E497}" sibTransId="{1B2A4CE8-2923-4158-99A5-23C197EA02D6}"/>
    <dgm:cxn modelId="{E5778B10-F518-4EE0-BAEF-A4277624F3DC}" type="presParOf" srcId="{DA8AE529-C987-44DA-98AF-62075FEE18A4}" destId="{43148F2F-9807-4044-9D8D-BD159B0E17FA}" srcOrd="0" destOrd="0" presId="urn:microsoft.com/office/officeart/2005/8/layout/cycle5"/>
    <dgm:cxn modelId="{E480A42E-5A12-447C-AB15-586DDE9758E4}" type="presParOf" srcId="{DA8AE529-C987-44DA-98AF-62075FEE18A4}" destId="{27E14C65-E9D3-40D1-B68D-A48B0397E4FB}" srcOrd="1" destOrd="0" presId="urn:microsoft.com/office/officeart/2005/8/layout/cycle5"/>
    <dgm:cxn modelId="{764CFC38-3D4E-4BC6-A0AF-A1832F47D918}" type="presParOf" srcId="{DA8AE529-C987-44DA-98AF-62075FEE18A4}" destId="{66861049-201A-4129-A4D8-100CE4C56653}" srcOrd="2" destOrd="0" presId="urn:microsoft.com/office/officeart/2005/8/layout/cycle5"/>
    <dgm:cxn modelId="{5047F10A-20E0-4F14-9865-0113617F781F}" type="presParOf" srcId="{DA8AE529-C987-44DA-98AF-62075FEE18A4}" destId="{1FC201F6-5EFD-4A2F-9D5E-6A99F05F9AEB}" srcOrd="3" destOrd="0" presId="urn:microsoft.com/office/officeart/2005/8/layout/cycle5"/>
    <dgm:cxn modelId="{E5B929A6-DD80-48DF-BA28-0D7857C8F10A}" type="presParOf" srcId="{DA8AE529-C987-44DA-98AF-62075FEE18A4}" destId="{688EDCF1-EAC8-4F32-9DFD-83727E1F8DA1}" srcOrd="4" destOrd="0" presId="urn:microsoft.com/office/officeart/2005/8/layout/cycle5"/>
    <dgm:cxn modelId="{D0A2ED4A-8EE4-4817-9C21-036949B269D2}" type="presParOf" srcId="{DA8AE529-C987-44DA-98AF-62075FEE18A4}" destId="{9C492868-D5DB-4133-823F-FF0B6C0F066F}" srcOrd="5" destOrd="0" presId="urn:microsoft.com/office/officeart/2005/8/layout/cycle5"/>
    <dgm:cxn modelId="{9DD2963F-4A4A-474D-8D56-48DD9CC64DF1}" type="presParOf" srcId="{DA8AE529-C987-44DA-98AF-62075FEE18A4}" destId="{0EE4FA60-2B2B-4780-9613-DD7BB8B63554}" srcOrd="6" destOrd="0" presId="urn:microsoft.com/office/officeart/2005/8/layout/cycle5"/>
    <dgm:cxn modelId="{7A2211CF-F1EB-4F52-92F7-53A3DCD5BDF1}" type="presParOf" srcId="{DA8AE529-C987-44DA-98AF-62075FEE18A4}" destId="{B3F1BF28-568D-4432-BB6A-DA7C992C2916}" srcOrd="7" destOrd="0" presId="urn:microsoft.com/office/officeart/2005/8/layout/cycle5"/>
    <dgm:cxn modelId="{EB747629-1F71-4330-A896-B5F10DF2695C}" type="presParOf" srcId="{DA8AE529-C987-44DA-98AF-62075FEE18A4}" destId="{6F3DF920-93B9-47EF-8515-F2149D8D330F}" srcOrd="8"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5D10A1-4E20-4F24-9EF0-BD3CC0930001}"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GB"/>
        </a:p>
      </dgm:t>
    </dgm:pt>
    <dgm:pt modelId="{41217AE8-ADC1-44F0-98EE-D09DC1621942}">
      <dgm:prSet phldrT="[Text]"/>
      <dgm:spPr/>
      <dgm:t>
        <a:bodyPr/>
        <a:lstStyle/>
        <a:p>
          <a:r>
            <a:rPr lang="en-GB" dirty="0">
              <a:latin typeface="Corbel" panose="020B0503020204020204" pitchFamily="34" charset="0"/>
            </a:rPr>
            <a:t>Aerobic Exercise</a:t>
          </a:r>
        </a:p>
      </dgm:t>
    </dgm:pt>
    <dgm:pt modelId="{D23C8888-AAE2-4076-9B78-8DAA60D0A94F}" type="parTrans" cxnId="{60CCB787-580E-4909-9EC8-78DF1E308CE2}">
      <dgm:prSet/>
      <dgm:spPr/>
      <dgm:t>
        <a:bodyPr/>
        <a:lstStyle/>
        <a:p>
          <a:endParaRPr lang="en-GB"/>
        </a:p>
      </dgm:t>
    </dgm:pt>
    <dgm:pt modelId="{BCDA3759-7E22-49B2-B476-5A8471017E7E}" type="sibTrans" cxnId="{60CCB787-580E-4909-9EC8-78DF1E308CE2}">
      <dgm:prSet/>
      <dgm:spPr/>
      <dgm:t>
        <a:bodyPr/>
        <a:lstStyle/>
        <a:p>
          <a:endParaRPr lang="en-GB"/>
        </a:p>
      </dgm:t>
    </dgm:pt>
    <dgm:pt modelId="{A9A17FAD-CD60-4472-A62B-2B77888012E2}">
      <dgm:prSet phldrT="[Text]"/>
      <dgm:spPr/>
      <dgm:t>
        <a:bodyPr/>
        <a:lstStyle/>
        <a:p>
          <a:r>
            <a:rPr lang="en-GB" dirty="0">
              <a:latin typeface="Corbel" panose="020B0503020204020204" pitchFamily="34" charset="0"/>
            </a:rPr>
            <a:t>Improves cardiovascular health, fitness and stamina</a:t>
          </a:r>
        </a:p>
      </dgm:t>
    </dgm:pt>
    <dgm:pt modelId="{0AA88221-E99B-47F5-A34D-7E1B7E8D76D1}" type="parTrans" cxnId="{E8622986-11FA-491D-8B9D-488D296ABF8F}">
      <dgm:prSet/>
      <dgm:spPr/>
      <dgm:t>
        <a:bodyPr/>
        <a:lstStyle/>
        <a:p>
          <a:endParaRPr lang="en-GB"/>
        </a:p>
      </dgm:t>
    </dgm:pt>
    <dgm:pt modelId="{86F642F8-C29A-45F4-868D-4C2FB7F93F3E}" type="sibTrans" cxnId="{E8622986-11FA-491D-8B9D-488D296ABF8F}">
      <dgm:prSet/>
      <dgm:spPr/>
      <dgm:t>
        <a:bodyPr/>
        <a:lstStyle/>
        <a:p>
          <a:endParaRPr lang="en-GB"/>
        </a:p>
      </dgm:t>
    </dgm:pt>
    <dgm:pt modelId="{060C517F-758C-48D6-9901-F913492E902A}">
      <dgm:prSet phldrT="[Text]"/>
      <dgm:spPr/>
      <dgm:t>
        <a:bodyPr/>
        <a:lstStyle/>
        <a:p>
          <a:r>
            <a:rPr lang="en-GB" dirty="0">
              <a:latin typeface="Corbel" panose="020B0503020204020204" pitchFamily="34" charset="0"/>
            </a:rPr>
            <a:t>Walking, running, swimming, cycling, dancing</a:t>
          </a:r>
        </a:p>
      </dgm:t>
    </dgm:pt>
    <dgm:pt modelId="{157A77C7-368B-4B4C-8928-1EC506509E84}" type="parTrans" cxnId="{642436FC-35C0-4784-B1C1-9C3AAD168D06}">
      <dgm:prSet/>
      <dgm:spPr/>
      <dgm:t>
        <a:bodyPr/>
        <a:lstStyle/>
        <a:p>
          <a:endParaRPr lang="en-GB"/>
        </a:p>
      </dgm:t>
    </dgm:pt>
    <dgm:pt modelId="{AF523EBC-0E4B-4EA6-B4C7-DBD3BA242E44}" type="sibTrans" cxnId="{642436FC-35C0-4784-B1C1-9C3AAD168D06}">
      <dgm:prSet/>
      <dgm:spPr/>
      <dgm:t>
        <a:bodyPr/>
        <a:lstStyle/>
        <a:p>
          <a:endParaRPr lang="en-GB"/>
        </a:p>
      </dgm:t>
    </dgm:pt>
    <dgm:pt modelId="{3569195C-CCDB-4F9A-A37E-DDD2CB7F9215}">
      <dgm:prSet phldrT="[Text]"/>
      <dgm:spPr/>
      <dgm:t>
        <a:bodyPr/>
        <a:lstStyle/>
        <a:p>
          <a:r>
            <a:rPr lang="en-GB" dirty="0">
              <a:latin typeface="Corbel" panose="020B0503020204020204" pitchFamily="34" charset="0"/>
            </a:rPr>
            <a:t>Resistance Exercise</a:t>
          </a:r>
        </a:p>
      </dgm:t>
    </dgm:pt>
    <dgm:pt modelId="{8162FA54-7BDA-4730-AA65-C34812B401C5}" type="parTrans" cxnId="{47DFB572-3682-4F77-B22A-D2C0848DBE41}">
      <dgm:prSet/>
      <dgm:spPr/>
      <dgm:t>
        <a:bodyPr/>
        <a:lstStyle/>
        <a:p>
          <a:endParaRPr lang="en-GB"/>
        </a:p>
      </dgm:t>
    </dgm:pt>
    <dgm:pt modelId="{8E415F04-5945-4076-95CE-204882FA6217}" type="sibTrans" cxnId="{47DFB572-3682-4F77-B22A-D2C0848DBE41}">
      <dgm:prSet/>
      <dgm:spPr/>
      <dgm:t>
        <a:bodyPr/>
        <a:lstStyle/>
        <a:p>
          <a:endParaRPr lang="en-GB"/>
        </a:p>
      </dgm:t>
    </dgm:pt>
    <dgm:pt modelId="{96173B89-5CF1-402F-A0BE-1F0BB9F74B3F}">
      <dgm:prSet phldrT="[Text]"/>
      <dgm:spPr/>
      <dgm:t>
        <a:bodyPr/>
        <a:lstStyle/>
        <a:p>
          <a:r>
            <a:rPr lang="en-GB" dirty="0">
              <a:latin typeface="Corbel" panose="020B0503020204020204" pitchFamily="34" charset="0"/>
            </a:rPr>
            <a:t>Improves muscular strength, can aid with stability and pain reduction</a:t>
          </a:r>
        </a:p>
      </dgm:t>
    </dgm:pt>
    <dgm:pt modelId="{1AFAC34F-5F8E-4AE6-A6B3-269FC2762902}" type="parTrans" cxnId="{459FDAAC-276A-4850-9DF0-27D8DAB662D7}">
      <dgm:prSet/>
      <dgm:spPr/>
      <dgm:t>
        <a:bodyPr/>
        <a:lstStyle/>
        <a:p>
          <a:endParaRPr lang="en-GB"/>
        </a:p>
      </dgm:t>
    </dgm:pt>
    <dgm:pt modelId="{A3A0F1AD-2EC1-4B82-959D-CADA41885D7D}" type="sibTrans" cxnId="{459FDAAC-276A-4850-9DF0-27D8DAB662D7}">
      <dgm:prSet/>
      <dgm:spPr/>
      <dgm:t>
        <a:bodyPr/>
        <a:lstStyle/>
        <a:p>
          <a:endParaRPr lang="en-GB"/>
        </a:p>
      </dgm:t>
    </dgm:pt>
    <dgm:pt modelId="{F33110BC-FBB5-48F6-8CD9-B22F3547DA79}">
      <dgm:prSet phldrT="[Text]"/>
      <dgm:spPr/>
      <dgm:t>
        <a:bodyPr/>
        <a:lstStyle/>
        <a:p>
          <a:r>
            <a:rPr lang="en-GB" dirty="0">
              <a:latin typeface="Corbel" panose="020B0503020204020204" pitchFamily="34" charset="0"/>
            </a:rPr>
            <a:t>Exercises in class, weight training, bodyweight exercise</a:t>
          </a:r>
        </a:p>
      </dgm:t>
    </dgm:pt>
    <dgm:pt modelId="{FB977800-43D1-4E84-A31C-58F57F9E14FE}" type="parTrans" cxnId="{5AF71BE6-4042-4285-9D16-B69B75BA15AC}">
      <dgm:prSet/>
      <dgm:spPr/>
      <dgm:t>
        <a:bodyPr/>
        <a:lstStyle/>
        <a:p>
          <a:endParaRPr lang="en-GB"/>
        </a:p>
      </dgm:t>
    </dgm:pt>
    <dgm:pt modelId="{BBE1C65F-E13D-46F4-8A94-0B1222A36825}" type="sibTrans" cxnId="{5AF71BE6-4042-4285-9D16-B69B75BA15AC}">
      <dgm:prSet/>
      <dgm:spPr/>
      <dgm:t>
        <a:bodyPr/>
        <a:lstStyle/>
        <a:p>
          <a:endParaRPr lang="en-GB"/>
        </a:p>
      </dgm:t>
    </dgm:pt>
    <dgm:pt modelId="{2D620E3A-74C1-4389-AA35-F81378ED5F13}">
      <dgm:prSet phldrT="[Text]"/>
      <dgm:spPr/>
      <dgm:t>
        <a:bodyPr/>
        <a:lstStyle/>
        <a:p>
          <a:r>
            <a:rPr lang="en-GB" dirty="0">
              <a:latin typeface="Corbel" panose="020B0503020204020204" pitchFamily="34" charset="0"/>
            </a:rPr>
            <a:t>Flexibility</a:t>
          </a:r>
        </a:p>
      </dgm:t>
    </dgm:pt>
    <dgm:pt modelId="{8606CA8F-ECAF-47A5-BE46-D83DE79B373D}" type="parTrans" cxnId="{D4719A69-10DE-49CA-AB40-F703D502313B}">
      <dgm:prSet/>
      <dgm:spPr/>
      <dgm:t>
        <a:bodyPr/>
        <a:lstStyle/>
        <a:p>
          <a:endParaRPr lang="en-GB"/>
        </a:p>
      </dgm:t>
    </dgm:pt>
    <dgm:pt modelId="{DBF66121-98B2-477C-AAF0-43F80F124AA8}" type="sibTrans" cxnId="{D4719A69-10DE-49CA-AB40-F703D502313B}">
      <dgm:prSet/>
      <dgm:spPr/>
      <dgm:t>
        <a:bodyPr/>
        <a:lstStyle/>
        <a:p>
          <a:endParaRPr lang="en-GB"/>
        </a:p>
      </dgm:t>
    </dgm:pt>
    <dgm:pt modelId="{0A3A83E0-5C47-4DEA-8E58-10E89510B5DF}">
      <dgm:prSet phldrT="[Text]"/>
      <dgm:spPr/>
      <dgm:t>
        <a:bodyPr/>
        <a:lstStyle/>
        <a:p>
          <a:r>
            <a:rPr lang="en-GB" dirty="0">
              <a:latin typeface="Corbel" panose="020B0503020204020204" pitchFamily="34" charset="0"/>
            </a:rPr>
            <a:t>Reduce muscular pain and stiffness in joints</a:t>
          </a:r>
        </a:p>
      </dgm:t>
    </dgm:pt>
    <dgm:pt modelId="{5CCFCC45-FBD0-475F-8A6A-77CE60955854}" type="parTrans" cxnId="{63B40A51-5933-4949-A6C6-BABDEC30A6A1}">
      <dgm:prSet/>
      <dgm:spPr/>
      <dgm:t>
        <a:bodyPr/>
        <a:lstStyle/>
        <a:p>
          <a:endParaRPr lang="en-GB"/>
        </a:p>
      </dgm:t>
    </dgm:pt>
    <dgm:pt modelId="{2732641D-FCD5-4AB7-88DD-6A7DC23188A4}" type="sibTrans" cxnId="{63B40A51-5933-4949-A6C6-BABDEC30A6A1}">
      <dgm:prSet/>
      <dgm:spPr/>
      <dgm:t>
        <a:bodyPr/>
        <a:lstStyle/>
        <a:p>
          <a:endParaRPr lang="en-GB"/>
        </a:p>
      </dgm:t>
    </dgm:pt>
    <dgm:pt modelId="{487C5E34-0ED3-4FE2-84E0-39E327DB2BCB}">
      <dgm:prSet phldrT="[Text]"/>
      <dgm:spPr/>
      <dgm:t>
        <a:bodyPr/>
        <a:lstStyle/>
        <a:p>
          <a:r>
            <a:rPr lang="en-GB" dirty="0">
              <a:latin typeface="Corbel" panose="020B0503020204020204" pitchFamily="34" charset="0"/>
            </a:rPr>
            <a:t>Yoga, Pilates or simple stretches</a:t>
          </a:r>
        </a:p>
      </dgm:t>
    </dgm:pt>
    <dgm:pt modelId="{C58468FB-A022-47EE-A904-98F882B99FA8}" type="parTrans" cxnId="{0C67D962-FE52-4497-A31B-EB4388FFF6F4}">
      <dgm:prSet/>
      <dgm:spPr/>
      <dgm:t>
        <a:bodyPr/>
        <a:lstStyle/>
        <a:p>
          <a:endParaRPr lang="en-GB"/>
        </a:p>
      </dgm:t>
    </dgm:pt>
    <dgm:pt modelId="{748D661C-68B4-4861-846F-C5394714C7B6}" type="sibTrans" cxnId="{0C67D962-FE52-4497-A31B-EB4388FFF6F4}">
      <dgm:prSet/>
      <dgm:spPr/>
      <dgm:t>
        <a:bodyPr/>
        <a:lstStyle/>
        <a:p>
          <a:endParaRPr lang="en-GB"/>
        </a:p>
      </dgm:t>
    </dgm:pt>
    <dgm:pt modelId="{5D9E89C0-43DC-4E6D-BAD9-3FCE19680BF2}" type="pres">
      <dgm:prSet presAssocID="{8C5D10A1-4E20-4F24-9EF0-BD3CC0930001}" presName="Name0" presStyleCnt="0">
        <dgm:presLayoutVars>
          <dgm:dir/>
          <dgm:animLvl val="lvl"/>
          <dgm:resizeHandles val="exact"/>
        </dgm:presLayoutVars>
      </dgm:prSet>
      <dgm:spPr/>
      <dgm:t>
        <a:bodyPr/>
        <a:lstStyle/>
        <a:p>
          <a:endParaRPr lang="en-GB"/>
        </a:p>
      </dgm:t>
    </dgm:pt>
    <dgm:pt modelId="{76F50F3E-D107-4D74-86F9-BFCE227C7863}" type="pres">
      <dgm:prSet presAssocID="{41217AE8-ADC1-44F0-98EE-D09DC1621942}" presName="linNode" presStyleCnt="0"/>
      <dgm:spPr/>
    </dgm:pt>
    <dgm:pt modelId="{8229C2AE-9D0B-4746-8D65-6456A25D0EAB}" type="pres">
      <dgm:prSet presAssocID="{41217AE8-ADC1-44F0-98EE-D09DC1621942}" presName="parentText" presStyleLbl="node1" presStyleIdx="0" presStyleCnt="3" custLinFactNeighborX="0">
        <dgm:presLayoutVars>
          <dgm:chMax val="1"/>
          <dgm:bulletEnabled val="1"/>
        </dgm:presLayoutVars>
      </dgm:prSet>
      <dgm:spPr/>
      <dgm:t>
        <a:bodyPr/>
        <a:lstStyle/>
        <a:p>
          <a:endParaRPr lang="en-GB"/>
        </a:p>
      </dgm:t>
    </dgm:pt>
    <dgm:pt modelId="{1F87B862-B90D-4F24-A93D-E68E14AE7430}" type="pres">
      <dgm:prSet presAssocID="{41217AE8-ADC1-44F0-98EE-D09DC1621942}" presName="descendantText" presStyleLbl="alignAccFollowNode1" presStyleIdx="0" presStyleCnt="3" custLinFactNeighborX="0">
        <dgm:presLayoutVars>
          <dgm:bulletEnabled val="1"/>
        </dgm:presLayoutVars>
      </dgm:prSet>
      <dgm:spPr/>
      <dgm:t>
        <a:bodyPr/>
        <a:lstStyle/>
        <a:p>
          <a:endParaRPr lang="en-GB"/>
        </a:p>
      </dgm:t>
    </dgm:pt>
    <dgm:pt modelId="{C1E73DDD-920B-4892-9D4D-161D9F1AAE53}" type="pres">
      <dgm:prSet presAssocID="{BCDA3759-7E22-49B2-B476-5A8471017E7E}" presName="sp" presStyleCnt="0"/>
      <dgm:spPr/>
    </dgm:pt>
    <dgm:pt modelId="{3C0229AF-65CD-4B0A-BFEF-F768D3454FB0}" type="pres">
      <dgm:prSet presAssocID="{3569195C-CCDB-4F9A-A37E-DDD2CB7F9215}" presName="linNode" presStyleCnt="0"/>
      <dgm:spPr/>
    </dgm:pt>
    <dgm:pt modelId="{169E0170-9075-405F-A14D-B7ADFF2AA82B}" type="pres">
      <dgm:prSet presAssocID="{3569195C-CCDB-4F9A-A37E-DDD2CB7F9215}" presName="parentText" presStyleLbl="node1" presStyleIdx="1" presStyleCnt="3">
        <dgm:presLayoutVars>
          <dgm:chMax val="1"/>
          <dgm:bulletEnabled val="1"/>
        </dgm:presLayoutVars>
      </dgm:prSet>
      <dgm:spPr/>
      <dgm:t>
        <a:bodyPr/>
        <a:lstStyle/>
        <a:p>
          <a:endParaRPr lang="en-GB"/>
        </a:p>
      </dgm:t>
    </dgm:pt>
    <dgm:pt modelId="{24426ED7-93A6-4CCE-A9E4-0B0038DDE8F7}" type="pres">
      <dgm:prSet presAssocID="{3569195C-CCDB-4F9A-A37E-DDD2CB7F9215}" presName="descendantText" presStyleLbl="alignAccFollowNode1" presStyleIdx="1" presStyleCnt="3" custLinFactNeighborY="0">
        <dgm:presLayoutVars>
          <dgm:bulletEnabled val="1"/>
        </dgm:presLayoutVars>
      </dgm:prSet>
      <dgm:spPr/>
      <dgm:t>
        <a:bodyPr/>
        <a:lstStyle/>
        <a:p>
          <a:endParaRPr lang="en-GB"/>
        </a:p>
      </dgm:t>
    </dgm:pt>
    <dgm:pt modelId="{064F3FFC-F27C-498A-9478-BD7E50226B78}" type="pres">
      <dgm:prSet presAssocID="{8E415F04-5945-4076-95CE-204882FA6217}" presName="sp" presStyleCnt="0"/>
      <dgm:spPr/>
    </dgm:pt>
    <dgm:pt modelId="{8A349A1E-1AE4-4918-A201-23793BDDF9E9}" type="pres">
      <dgm:prSet presAssocID="{2D620E3A-74C1-4389-AA35-F81378ED5F13}" presName="linNode" presStyleCnt="0"/>
      <dgm:spPr/>
    </dgm:pt>
    <dgm:pt modelId="{EC69ED5F-50DA-4D5B-9E6B-3042C9814DDA}" type="pres">
      <dgm:prSet presAssocID="{2D620E3A-74C1-4389-AA35-F81378ED5F13}" presName="parentText" presStyleLbl="node1" presStyleIdx="2" presStyleCnt="3">
        <dgm:presLayoutVars>
          <dgm:chMax val="1"/>
          <dgm:bulletEnabled val="1"/>
        </dgm:presLayoutVars>
      </dgm:prSet>
      <dgm:spPr/>
      <dgm:t>
        <a:bodyPr/>
        <a:lstStyle/>
        <a:p>
          <a:endParaRPr lang="en-GB"/>
        </a:p>
      </dgm:t>
    </dgm:pt>
    <dgm:pt modelId="{400CB3A1-CC3E-42E1-B154-DA28940BFD69}" type="pres">
      <dgm:prSet presAssocID="{2D620E3A-74C1-4389-AA35-F81378ED5F13}" presName="descendantText" presStyleLbl="alignAccFollowNode1" presStyleIdx="2" presStyleCnt="3" custLinFactNeighborY="0">
        <dgm:presLayoutVars>
          <dgm:bulletEnabled val="1"/>
        </dgm:presLayoutVars>
      </dgm:prSet>
      <dgm:spPr/>
      <dgm:t>
        <a:bodyPr/>
        <a:lstStyle/>
        <a:p>
          <a:endParaRPr lang="en-GB"/>
        </a:p>
      </dgm:t>
    </dgm:pt>
  </dgm:ptLst>
  <dgm:cxnLst>
    <dgm:cxn modelId="{48CEFE85-F11D-4B49-A467-4849E34229E3}" type="presOf" srcId="{41217AE8-ADC1-44F0-98EE-D09DC1621942}" destId="{8229C2AE-9D0B-4746-8D65-6456A25D0EAB}" srcOrd="0" destOrd="0" presId="urn:microsoft.com/office/officeart/2005/8/layout/vList5"/>
    <dgm:cxn modelId="{FF062A28-1BB9-43E5-9843-33870D05A85D}" type="presOf" srcId="{0A3A83E0-5C47-4DEA-8E58-10E89510B5DF}" destId="{400CB3A1-CC3E-42E1-B154-DA28940BFD69}" srcOrd="0" destOrd="0" presId="urn:microsoft.com/office/officeart/2005/8/layout/vList5"/>
    <dgm:cxn modelId="{642436FC-35C0-4784-B1C1-9C3AAD168D06}" srcId="{41217AE8-ADC1-44F0-98EE-D09DC1621942}" destId="{060C517F-758C-48D6-9901-F913492E902A}" srcOrd="1" destOrd="0" parTransId="{157A77C7-368B-4B4C-8928-1EC506509E84}" sibTransId="{AF523EBC-0E4B-4EA6-B4C7-DBD3BA242E44}"/>
    <dgm:cxn modelId="{E8622986-11FA-491D-8B9D-488D296ABF8F}" srcId="{41217AE8-ADC1-44F0-98EE-D09DC1621942}" destId="{A9A17FAD-CD60-4472-A62B-2B77888012E2}" srcOrd="0" destOrd="0" parTransId="{0AA88221-E99B-47F5-A34D-7E1B7E8D76D1}" sibTransId="{86F642F8-C29A-45F4-868D-4C2FB7F93F3E}"/>
    <dgm:cxn modelId="{5AF71BE6-4042-4285-9D16-B69B75BA15AC}" srcId="{3569195C-CCDB-4F9A-A37E-DDD2CB7F9215}" destId="{F33110BC-FBB5-48F6-8CD9-B22F3547DA79}" srcOrd="1" destOrd="0" parTransId="{FB977800-43D1-4E84-A31C-58F57F9E14FE}" sibTransId="{BBE1C65F-E13D-46F4-8A94-0B1222A36825}"/>
    <dgm:cxn modelId="{D4719A69-10DE-49CA-AB40-F703D502313B}" srcId="{8C5D10A1-4E20-4F24-9EF0-BD3CC0930001}" destId="{2D620E3A-74C1-4389-AA35-F81378ED5F13}" srcOrd="2" destOrd="0" parTransId="{8606CA8F-ECAF-47A5-BE46-D83DE79B373D}" sibTransId="{DBF66121-98B2-477C-AAF0-43F80F124AA8}"/>
    <dgm:cxn modelId="{8FB83030-99F8-4082-91AE-888B954C49B4}" type="presOf" srcId="{96173B89-5CF1-402F-A0BE-1F0BB9F74B3F}" destId="{24426ED7-93A6-4CCE-A9E4-0B0038DDE8F7}" srcOrd="0" destOrd="0" presId="urn:microsoft.com/office/officeart/2005/8/layout/vList5"/>
    <dgm:cxn modelId="{A9EE6B9E-6555-4CB6-BEAD-A772F4201C4D}" type="presOf" srcId="{A9A17FAD-CD60-4472-A62B-2B77888012E2}" destId="{1F87B862-B90D-4F24-A93D-E68E14AE7430}" srcOrd="0" destOrd="0" presId="urn:microsoft.com/office/officeart/2005/8/layout/vList5"/>
    <dgm:cxn modelId="{0617293A-1AD8-4482-A38C-361C2987D4AA}" type="presOf" srcId="{F33110BC-FBB5-48F6-8CD9-B22F3547DA79}" destId="{24426ED7-93A6-4CCE-A9E4-0B0038DDE8F7}" srcOrd="0" destOrd="1" presId="urn:microsoft.com/office/officeart/2005/8/layout/vList5"/>
    <dgm:cxn modelId="{0C67D962-FE52-4497-A31B-EB4388FFF6F4}" srcId="{2D620E3A-74C1-4389-AA35-F81378ED5F13}" destId="{487C5E34-0ED3-4FE2-84E0-39E327DB2BCB}" srcOrd="1" destOrd="0" parTransId="{C58468FB-A022-47EE-A904-98F882B99FA8}" sibTransId="{748D661C-68B4-4861-846F-C5394714C7B6}"/>
    <dgm:cxn modelId="{2450192F-C179-4E4F-A2E7-A75822758FBD}" type="presOf" srcId="{060C517F-758C-48D6-9901-F913492E902A}" destId="{1F87B862-B90D-4F24-A93D-E68E14AE7430}" srcOrd="0" destOrd="1" presId="urn:microsoft.com/office/officeart/2005/8/layout/vList5"/>
    <dgm:cxn modelId="{1A202B42-2DFC-4913-A260-F9F1D569591B}" type="presOf" srcId="{8C5D10A1-4E20-4F24-9EF0-BD3CC0930001}" destId="{5D9E89C0-43DC-4E6D-BAD9-3FCE19680BF2}" srcOrd="0" destOrd="0" presId="urn:microsoft.com/office/officeart/2005/8/layout/vList5"/>
    <dgm:cxn modelId="{60CCB787-580E-4909-9EC8-78DF1E308CE2}" srcId="{8C5D10A1-4E20-4F24-9EF0-BD3CC0930001}" destId="{41217AE8-ADC1-44F0-98EE-D09DC1621942}" srcOrd="0" destOrd="0" parTransId="{D23C8888-AAE2-4076-9B78-8DAA60D0A94F}" sibTransId="{BCDA3759-7E22-49B2-B476-5A8471017E7E}"/>
    <dgm:cxn modelId="{E89DBDB0-3FD0-4826-B1D1-E49ED4815148}" type="presOf" srcId="{487C5E34-0ED3-4FE2-84E0-39E327DB2BCB}" destId="{400CB3A1-CC3E-42E1-B154-DA28940BFD69}" srcOrd="0" destOrd="1" presId="urn:microsoft.com/office/officeart/2005/8/layout/vList5"/>
    <dgm:cxn modelId="{63B40A51-5933-4949-A6C6-BABDEC30A6A1}" srcId="{2D620E3A-74C1-4389-AA35-F81378ED5F13}" destId="{0A3A83E0-5C47-4DEA-8E58-10E89510B5DF}" srcOrd="0" destOrd="0" parTransId="{5CCFCC45-FBD0-475F-8A6A-77CE60955854}" sibTransId="{2732641D-FCD5-4AB7-88DD-6A7DC23188A4}"/>
    <dgm:cxn modelId="{47DFB572-3682-4F77-B22A-D2C0848DBE41}" srcId="{8C5D10A1-4E20-4F24-9EF0-BD3CC0930001}" destId="{3569195C-CCDB-4F9A-A37E-DDD2CB7F9215}" srcOrd="1" destOrd="0" parTransId="{8162FA54-7BDA-4730-AA65-C34812B401C5}" sibTransId="{8E415F04-5945-4076-95CE-204882FA6217}"/>
    <dgm:cxn modelId="{459FDAAC-276A-4850-9DF0-27D8DAB662D7}" srcId="{3569195C-CCDB-4F9A-A37E-DDD2CB7F9215}" destId="{96173B89-5CF1-402F-A0BE-1F0BB9F74B3F}" srcOrd="0" destOrd="0" parTransId="{1AFAC34F-5F8E-4AE6-A6B3-269FC2762902}" sibTransId="{A3A0F1AD-2EC1-4B82-959D-CADA41885D7D}"/>
    <dgm:cxn modelId="{8EA6EF80-E8D5-4BA9-8BD6-47A76F374823}" type="presOf" srcId="{3569195C-CCDB-4F9A-A37E-DDD2CB7F9215}" destId="{169E0170-9075-405F-A14D-B7ADFF2AA82B}" srcOrd="0" destOrd="0" presId="urn:microsoft.com/office/officeart/2005/8/layout/vList5"/>
    <dgm:cxn modelId="{E28F7151-4921-4E6A-9718-A2FC487E0C65}" type="presOf" srcId="{2D620E3A-74C1-4389-AA35-F81378ED5F13}" destId="{EC69ED5F-50DA-4D5B-9E6B-3042C9814DDA}" srcOrd="0" destOrd="0" presId="urn:microsoft.com/office/officeart/2005/8/layout/vList5"/>
    <dgm:cxn modelId="{81F55435-36F5-4CC6-A6D0-B4B71B03A487}" type="presParOf" srcId="{5D9E89C0-43DC-4E6D-BAD9-3FCE19680BF2}" destId="{76F50F3E-D107-4D74-86F9-BFCE227C7863}" srcOrd="0" destOrd="0" presId="urn:microsoft.com/office/officeart/2005/8/layout/vList5"/>
    <dgm:cxn modelId="{D83C0576-3F93-4E77-B751-4F8B2C0B5448}" type="presParOf" srcId="{76F50F3E-D107-4D74-86F9-BFCE227C7863}" destId="{8229C2AE-9D0B-4746-8D65-6456A25D0EAB}" srcOrd="0" destOrd="0" presId="urn:microsoft.com/office/officeart/2005/8/layout/vList5"/>
    <dgm:cxn modelId="{7DDF02A4-5195-4D41-9932-96B68EB938E4}" type="presParOf" srcId="{76F50F3E-D107-4D74-86F9-BFCE227C7863}" destId="{1F87B862-B90D-4F24-A93D-E68E14AE7430}" srcOrd="1" destOrd="0" presId="urn:microsoft.com/office/officeart/2005/8/layout/vList5"/>
    <dgm:cxn modelId="{A48AB85D-F2F3-4CAD-B451-0306C11542D8}" type="presParOf" srcId="{5D9E89C0-43DC-4E6D-BAD9-3FCE19680BF2}" destId="{C1E73DDD-920B-4892-9D4D-161D9F1AAE53}" srcOrd="1" destOrd="0" presId="urn:microsoft.com/office/officeart/2005/8/layout/vList5"/>
    <dgm:cxn modelId="{1A8CFA03-493A-4027-9A52-AFC16898C950}" type="presParOf" srcId="{5D9E89C0-43DC-4E6D-BAD9-3FCE19680BF2}" destId="{3C0229AF-65CD-4B0A-BFEF-F768D3454FB0}" srcOrd="2" destOrd="0" presId="urn:microsoft.com/office/officeart/2005/8/layout/vList5"/>
    <dgm:cxn modelId="{534C761B-BDC0-418B-A85C-C90EAFF81A58}" type="presParOf" srcId="{3C0229AF-65CD-4B0A-BFEF-F768D3454FB0}" destId="{169E0170-9075-405F-A14D-B7ADFF2AA82B}" srcOrd="0" destOrd="0" presId="urn:microsoft.com/office/officeart/2005/8/layout/vList5"/>
    <dgm:cxn modelId="{D308EF72-8EF1-48D6-84F4-92861BA639D6}" type="presParOf" srcId="{3C0229AF-65CD-4B0A-BFEF-F768D3454FB0}" destId="{24426ED7-93A6-4CCE-A9E4-0B0038DDE8F7}" srcOrd="1" destOrd="0" presId="urn:microsoft.com/office/officeart/2005/8/layout/vList5"/>
    <dgm:cxn modelId="{D964E4F3-31B3-44AA-83CD-B3CC1E88DF10}" type="presParOf" srcId="{5D9E89C0-43DC-4E6D-BAD9-3FCE19680BF2}" destId="{064F3FFC-F27C-498A-9478-BD7E50226B78}" srcOrd="3" destOrd="0" presId="urn:microsoft.com/office/officeart/2005/8/layout/vList5"/>
    <dgm:cxn modelId="{0947CBA5-4DC4-43A2-B855-93D6341EC795}" type="presParOf" srcId="{5D9E89C0-43DC-4E6D-BAD9-3FCE19680BF2}" destId="{8A349A1E-1AE4-4918-A201-23793BDDF9E9}" srcOrd="4" destOrd="0" presId="urn:microsoft.com/office/officeart/2005/8/layout/vList5"/>
    <dgm:cxn modelId="{F143ADED-56B0-4CE7-8A82-60FF3A7D5CF2}" type="presParOf" srcId="{8A349A1E-1AE4-4918-A201-23793BDDF9E9}" destId="{EC69ED5F-50DA-4D5B-9E6B-3042C9814DDA}" srcOrd="0" destOrd="0" presId="urn:microsoft.com/office/officeart/2005/8/layout/vList5"/>
    <dgm:cxn modelId="{BB105CD9-99CF-4448-B101-6DE65E45B4D5}" type="presParOf" srcId="{8A349A1E-1AE4-4918-A201-23793BDDF9E9}" destId="{400CB3A1-CC3E-42E1-B154-DA28940BFD6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787F6A-9B60-4629-B9B3-D0807FE7DB2D}" type="doc">
      <dgm:prSet loTypeId="urn:microsoft.com/office/officeart/2005/8/layout/radial1" loCatId="relationship" qsTypeId="urn:microsoft.com/office/officeart/2005/8/quickstyle/simple1" qsCatId="simple" csTypeId="urn:microsoft.com/office/officeart/2005/8/colors/colorful1" csCatId="colorful" phldr="1"/>
      <dgm:spPr/>
      <dgm:t>
        <a:bodyPr/>
        <a:lstStyle/>
        <a:p>
          <a:endParaRPr lang="en-GB"/>
        </a:p>
      </dgm:t>
    </dgm:pt>
    <dgm:pt modelId="{0530246A-4477-440A-B4F9-E294C4634405}">
      <dgm:prSet phldrT="[Text]"/>
      <dgm:spPr/>
      <dgm:t>
        <a:bodyPr/>
        <a:lstStyle/>
        <a:p>
          <a:r>
            <a:rPr lang="en-GB" dirty="0"/>
            <a:t>Benefits of Exercise</a:t>
          </a:r>
        </a:p>
      </dgm:t>
    </dgm:pt>
    <dgm:pt modelId="{BE985CCC-538A-4A21-A61F-256D7431CAF6}" type="parTrans" cxnId="{E6008FA0-66C1-475C-9912-8960C9073E73}">
      <dgm:prSet/>
      <dgm:spPr/>
      <dgm:t>
        <a:bodyPr/>
        <a:lstStyle/>
        <a:p>
          <a:endParaRPr lang="en-GB"/>
        </a:p>
      </dgm:t>
    </dgm:pt>
    <dgm:pt modelId="{A4AB92B6-F434-473C-9B97-0688A46C2F26}" type="sibTrans" cxnId="{E6008FA0-66C1-475C-9912-8960C9073E73}">
      <dgm:prSet/>
      <dgm:spPr/>
      <dgm:t>
        <a:bodyPr/>
        <a:lstStyle/>
        <a:p>
          <a:endParaRPr lang="en-GB"/>
        </a:p>
      </dgm:t>
    </dgm:pt>
    <dgm:pt modelId="{5D4EE1C8-453E-4228-98CC-6790C9B68356}">
      <dgm:prSet phldrT="[Text]"/>
      <dgm:spPr/>
      <dgm:t>
        <a:bodyPr/>
        <a:lstStyle/>
        <a:p>
          <a:r>
            <a:rPr lang="en-GB" dirty="0"/>
            <a:t>Improves balance </a:t>
          </a:r>
        </a:p>
      </dgm:t>
    </dgm:pt>
    <dgm:pt modelId="{523B6CC8-CF20-4E8A-BF09-23D3E1FE8572}" type="parTrans" cxnId="{1A8641C4-F65E-4225-BD13-0EFEBF41D1BC}">
      <dgm:prSet/>
      <dgm:spPr/>
      <dgm:t>
        <a:bodyPr/>
        <a:lstStyle/>
        <a:p>
          <a:endParaRPr lang="en-GB"/>
        </a:p>
      </dgm:t>
    </dgm:pt>
    <dgm:pt modelId="{6B0B6AE5-D709-4782-A9D6-7EC70AA6AA96}" type="sibTrans" cxnId="{1A8641C4-F65E-4225-BD13-0EFEBF41D1BC}">
      <dgm:prSet/>
      <dgm:spPr/>
      <dgm:t>
        <a:bodyPr/>
        <a:lstStyle/>
        <a:p>
          <a:endParaRPr lang="en-GB"/>
        </a:p>
      </dgm:t>
    </dgm:pt>
    <dgm:pt modelId="{A3201D27-D78E-4BD2-91A8-6C52C7F4ABA1}">
      <dgm:prSet phldrT="[Text]"/>
      <dgm:spPr/>
      <dgm:t>
        <a:bodyPr/>
        <a:lstStyle/>
        <a:p>
          <a:r>
            <a:rPr lang="en-GB" dirty="0"/>
            <a:t>Weight control</a:t>
          </a:r>
        </a:p>
      </dgm:t>
    </dgm:pt>
    <dgm:pt modelId="{B1C5CB56-5F66-4A76-9654-8EE0C0030A05}" type="parTrans" cxnId="{2E0D1F9C-2F70-4428-9475-4FE427FEF5AE}">
      <dgm:prSet/>
      <dgm:spPr/>
      <dgm:t>
        <a:bodyPr/>
        <a:lstStyle/>
        <a:p>
          <a:endParaRPr lang="en-GB"/>
        </a:p>
      </dgm:t>
    </dgm:pt>
    <dgm:pt modelId="{F74EEADC-3582-4CA5-BB4D-1A48C90DE91A}" type="sibTrans" cxnId="{2E0D1F9C-2F70-4428-9475-4FE427FEF5AE}">
      <dgm:prSet/>
      <dgm:spPr/>
      <dgm:t>
        <a:bodyPr/>
        <a:lstStyle/>
        <a:p>
          <a:endParaRPr lang="en-GB"/>
        </a:p>
      </dgm:t>
    </dgm:pt>
    <dgm:pt modelId="{D7C0E812-145B-498C-B417-DDD524F947A8}">
      <dgm:prSet phldrT="[Text]"/>
      <dgm:spPr/>
      <dgm:t>
        <a:bodyPr/>
        <a:lstStyle/>
        <a:p>
          <a:r>
            <a:rPr lang="en-GB" dirty="0"/>
            <a:t>Increases muscular strength</a:t>
          </a:r>
        </a:p>
      </dgm:t>
    </dgm:pt>
    <dgm:pt modelId="{2620162E-844C-4532-9476-3D31C97C7876}" type="parTrans" cxnId="{67DB59FD-B8CE-4BF6-A503-1CA44A7E7EEB}">
      <dgm:prSet/>
      <dgm:spPr/>
      <dgm:t>
        <a:bodyPr/>
        <a:lstStyle/>
        <a:p>
          <a:endParaRPr lang="en-GB"/>
        </a:p>
      </dgm:t>
    </dgm:pt>
    <dgm:pt modelId="{D0370459-EF70-4016-9D08-A80E89D1EB8A}" type="sibTrans" cxnId="{67DB59FD-B8CE-4BF6-A503-1CA44A7E7EEB}">
      <dgm:prSet/>
      <dgm:spPr/>
      <dgm:t>
        <a:bodyPr/>
        <a:lstStyle/>
        <a:p>
          <a:endParaRPr lang="en-GB"/>
        </a:p>
      </dgm:t>
    </dgm:pt>
    <dgm:pt modelId="{462A7C0F-931A-410B-A7F1-ADB69714FE4F}">
      <dgm:prSet phldrT="[Text]"/>
      <dgm:spPr/>
      <dgm:t>
        <a:bodyPr/>
        <a:lstStyle/>
        <a:p>
          <a:r>
            <a:rPr lang="en-GB" dirty="0"/>
            <a:t>Reduces stress </a:t>
          </a:r>
        </a:p>
      </dgm:t>
    </dgm:pt>
    <dgm:pt modelId="{17D8861E-8E61-411F-8D99-F1C821A89822}" type="parTrans" cxnId="{D984708E-6FCA-42E6-BFA4-4FCEA89C04C1}">
      <dgm:prSet/>
      <dgm:spPr/>
      <dgm:t>
        <a:bodyPr/>
        <a:lstStyle/>
        <a:p>
          <a:endParaRPr lang="en-GB"/>
        </a:p>
      </dgm:t>
    </dgm:pt>
    <dgm:pt modelId="{FCB09741-8858-495B-ADDB-262ACA11FDFA}" type="sibTrans" cxnId="{D984708E-6FCA-42E6-BFA4-4FCEA89C04C1}">
      <dgm:prSet/>
      <dgm:spPr/>
      <dgm:t>
        <a:bodyPr/>
        <a:lstStyle/>
        <a:p>
          <a:endParaRPr lang="en-GB"/>
        </a:p>
      </dgm:t>
    </dgm:pt>
    <dgm:pt modelId="{B9AED46D-31AF-4E7D-B799-F9C9918C57E2}">
      <dgm:prSet/>
      <dgm:spPr/>
      <dgm:t>
        <a:bodyPr/>
        <a:lstStyle/>
        <a:p>
          <a:r>
            <a:rPr lang="en-GB" dirty="0"/>
            <a:t>Pain reduction</a:t>
          </a:r>
        </a:p>
      </dgm:t>
    </dgm:pt>
    <dgm:pt modelId="{744CC72F-84EA-4CBF-9110-FFA6CB6255F0}" type="parTrans" cxnId="{DF669622-03C4-4005-9772-3880EB4FF65B}">
      <dgm:prSet/>
      <dgm:spPr/>
      <dgm:t>
        <a:bodyPr/>
        <a:lstStyle/>
        <a:p>
          <a:endParaRPr lang="en-GB"/>
        </a:p>
      </dgm:t>
    </dgm:pt>
    <dgm:pt modelId="{5CA4A92C-179B-47A5-952B-1F4F3F36662D}" type="sibTrans" cxnId="{DF669622-03C4-4005-9772-3880EB4FF65B}">
      <dgm:prSet/>
      <dgm:spPr/>
      <dgm:t>
        <a:bodyPr/>
        <a:lstStyle/>
        <a:p>
          <a:endParaRPr lang="en-GB"/>
        </a:p>
      </dgm:t>
    </dgm:pt>
    <dgm:pt modelId="{3FE5DCAE-CD29-4391-8D9F-7C5D15DD2580}">
      <dgm:prSet/>
      <dgm:spPr/>
      <dgm:t>
        <a:bodyPr/>
        <a:lstStyle/>
        <a:p>
          <a:r>
            <a:rPr lang="en-GB" dirty="0"/>
            <a:t>Improves joint flexibility</a:t>
          </a:r>
        </a:p>
      </dgm:t>
    </dgm:pt>
    <dgm:pt modelId="{9B549E39-C49A-4EB0-9745-84C4A30A8054}" type="parTrans" cxnId="{B199B5E9-B6C5-4A0D-97B4-C30542B6B24D}">
      <dgm:prSet/>
      <dgm:spPr/>
      <dgm:t>
        <a:bodyPr/>
        <a:lstStyle/>
        <a:p>
          <a:endParaRPr lang="en-GB"/>
        </a:p>
      </dgm:t>
    </dgm:pt>
    <dgm:pt modelId="{AE36B73C-5A79-4CC7-9681-072290133246}" type="sibTrans" cxnId="{B199B5E9-B6C5-4A0D-97B4-C30542B6B24D}">
      <dgm:prSet/>
      <dgm:spPr/>
      <dgm:t>
        <a:bodyPr/>
        <a:lstStyle/>
        <a:p>
          <a:endParaRPr lang="en-GB"/>
        </a:p>
      </dgm:t>
    </dgm:pt>
    <dgm:pt modelId="{E54484B2-C9C3-4258-968C-EFFFA7753F21}">
      <dgm:prSet/>
      <dgm:spPr/>
      <dgm:t>
        <a:bodyPr/>
        <a:lstStyle/>
        <a:p>
          <a:r>
            <a:rPr lang="en-GB" dirty="0"/>
            <a:t>Improves sleep quality</a:t>
          </a:r>
        </a:p>
      </dgm:t>
    </dgm:pt>
    <dgm:pt modelId="{067C3CF8-D1C4-4CD2-8058-826FD6C5AAED}" type="parTrans" cxnId="{75AD26F3-4420-4007-85F8-2B33282AB1B2}">
      <dgm:prSet/>
      <dgm:spPr/>
      <dgm:t>
        <a:bodyPr/>
        <a:lstStyle/>
        <a:p>
          <a:endParaRPr lang="en-GB"/>
        </a:p>
      </dgm:t>
    </dgm:pt>
    <dgm:pt modelId="{24503A4C-7990-4605-9497-F45E2B834309}" type="sibTrans" cxnId="{75AD26F3-4420-4007-85F8-2B33282AB1B2}">
      <dgm:prSet/>
      <dgm:spPr/>
      <dgm:t>
        <a:bodyPr/>
        <a:lstStyle/>
        <a:p>
          <a:endParaRPr lang="en-GB"/>
        </a:p>
      </dgm:t>
    </dgm:pt>
    <dgm:pt modelId="{8BB35D21-01C2-4015-8C67-079FFE4E4306}">
      <dgm:prSet/>
      <dgm:spPr/>
      <dgm:t>
        <a:bodyPr/>
        <a:lstStyle/>
        <a:p>
          <a:r>
            <a:rPr lang="en-GB" dirty="0"/>
            <a:t>Social benefits</a:t>
          </a:r>
        </a:p>
      </dgm:t>
    </dgm:pt>
    <dgm:pt modelId="{19326AA6-1018-4FBB-A0ED-53F198498B8A}" type="parTrans" cxnId="{DE25F737-D4FD-4D8E-88FB-FFD9C15128E0}">
      <dgm:prSet/>
      <dgm:spPr/>
      <dgm:t>
        <a:bodyPr/>
        <a:lstStyle/>
        <a:p>
          <a:endParaRPr lang="en-GB"/>
        </a:p>
      </dgm:t>
    </dgm:pt>
    <dgm:pt modelId="{490D2BAA-2A64-4616-8D34-ECCF6EAB9A5C}" type="sibTrans" cxnId="{DE25F737-D4FD-4D8E-88FB-FFD9C15128E0}">
      <dgm:prSet/>
      <dgm:spPr/>
      <dgm:t>
        <a:bodyPr/>
        <a:lstStyle/>
        <a:p>
          <a:endParaRPr lang="en-GB"/>
        </a:p>
      </dgm:t>
    </dgm:pt>
    <dgm:pt modelId="{CE9F1CE1-6910-4C31-8013-7FC979A58B79}">
      <dgm:prSet/>
      <dgm:spPr/>
      <dgm:t>
        <a:bodyPr/>
        <a:lstStyle/>
        <a:p>
          <a:r>
            <a:rPr lang="en-GB" dirty="0"/>
            <a:t>Improves heart &amp; lung function </a:t>
          </a:r>
        </a:p>
      </dgm:t>
    </dgm:pt>
    <dgm:pt modelId="{BE85E177-6788-43F9-9DED-917A59C85A44}" type="parTrans" cxnId="{82B3BC02-27E6-4D4D-ACF1-5DBEA9FE42C9}">
      <dgm:prSet/>
      <dgm:spPr/>
      <dgm:t>
        <a:bodyPr/>
        <a:lstStyle/>
        <a:p>
          <a:endParaRPr lang="en-GB"/>
        </a:p>
      </dgm:t>
    </dgm:pt>
    <dgm:pt modelId="{8C930E94-875B-46C0-B5F7-5E5814E1068C}" type="sibTrans" cxnId="{82B3BC02-27E6-4D4D-ACF1-5DBEA9FE42C9}">
      <dgm:prSet/>
      <dgm:spPr/>
      <dgm:t>
        <a:bodyPr/>
        <a:lstStyle/>
        <a:p>
          <a:endParaRPr lang="en-GB"/>
        </a:p>
      </dgm:t>
    </dgm:pt>
    <dgm:pt modelId="{791A3C46-9744-48EC-987E-C55B4F54FA58}" type="pres">
      <dgm:prSet presAssocID="{BE787F6A-9B60-4629-B9B3-D0807FE7DB2D}" presName="cycle" presStyleCnt="0">
        <dgm:presLayoutVars>
          <dgm:chMax val="1"/>
          <dgm:dir/>
          <dgm:animLvl val="ctr"/>
          <dgm:resizeHandles val="exact"/>
        </dgm:presLayoutVars>
      </dgm:prSet>
      <dgm:spPr/>
      <dgm:t>
        <a:bodyPr/>
        <a:lstStyle/>
        <a:p>
          <a:endParaRPr lang="en-GB"/>
        </a:p>
      </dgm:t>
    </dgm:pt>
    <dgm:pt modelId="{187E31C2-8868-494E-9D39-6EF0CA7665B7}" type="pres">
      <dgm:prSet presAssocID="{0530246A-4477-440A-B4F9-E294C4634405}" presName="centerShape" presStyleLbl="node0" presStyleIdx="0" presStyleCnt="1"/>
      <dgm:spPr/>
      <dgm:t>
        <a:bodyPr/>
        <a:lstStyle/>
        <a:p>
          <a:endParaRPr lang="en-GB"/>
        </a:p>
      </dgm:t>
    </dgm:pt>
    <dgm:pt modelId="{65B7FD1E-2EDB-4F62-BF19-90318DE5C749}" type="pres">
      <dgm:prSet presAssocID="{523B6CC8-CF20-4E8A-BF09-23D3E1FE8572}" presName="Name9" presStyleLbl="parChTrans1D2" presStyleIdx="0" presStyleCnt="9"/>
      <dgm:spPr/>
      <dgm:t>
        <a:bodyPr/>
        <a:lstStyle/>
        <a:p>
          <a:endParaRPr lang="en-GB"/>
        </a:p>
      </dgm:t>
    </dgm:pt>
    <dgm:pt modelId="{ACFA16AB-0442-4703-B67F-A9E8118AF500}" type="pres">
      <dgm:prSet presAssocID="{523B6CC8-CF20-4E8A-BF09-23D3E1FE8572}" presName="connTx" presStyleLbl="parChTrans1D2" presStyleIdx="0" presStyleCnt="9"/>
      <dgm:spPr/>
      <dgm:t>
        <a:bodyPr/>
        <a:lstStyle/>
        <a:p>
          <a:endParaRPr lang="en-GB"/>
        </a:p>
      </dgm:t>
    </dgm:pt>
    <dgm:pt modelId="{79DE5ABD-0EAA-4EFC-94D5-4C8D838F9932}" type="pres">
      <dgm:prSet presAssocID="{5D4EE1C8-453E-4228-98CC-6790C9B68356}" presName="node" presStyleLbl="node1" presStyleIdx="0" presStyleCnt="9">
        <dgm:presLayoutVars>
          <dgm:bulletEnabled val="1"/>
        </dgm:presLayoutVars>
      </dgm:prSet>
      <dgm:spPr/>
      <dgm:t>
        <a:bodyPr/>
        <a:lstStyle/>
        <a:p>
          <a:endParaRPr lang="en-GB"/>
        </a:p>
      </dgm:t>
    </dgm:pt>
    <dgm:pt modelId="{1ADCCEBB-EF64-4A7B-9F72-5630F75DC6B4}" type="pres">
      <dgm:prSet presAssocID="{744CC72F-84EA-4CBF-9110-FFA6CB6255F0}" presName="Name9" presStyleLbl="parChTrans1D2" presStyleIdx="1" presStyleCnt="9"/>
      <dgm:spPr/>
      <dgm:t>
        <a:bodyPr/>
        <a:lstStyle/>
        <a:p>
          <a:endParaRPr lang="en-GB"/>
        </a:p>
      </dgm:t>
    </dgm:pt>
    <dgm:pt modelId="{89F26CA5-5518-4E29-B1E2-44B6769FB898}" type="pres">
      <dgm:prSet presAssocID="{744CC72F-84EA-4CBF-9110-FFA6CB6255F0}" presName="connTx" presStyleLbl="parChTrans1D2" presStyleIdx="1" presStyleCnt="9"/>
      <dgm:spPr/>
      <dgm:t>
        <a:bodyPr/>
        <a:lstStyle/>
        <a:p>
          <a:endParaRPr lang="en-GB"/>
        </a:p>
      </dgm:t>
    </dgm:pt>
    <dgm:pt modelId="{D62D3749-99A6-4F93-9E08-C8F144714B56}" type="pres">
      <dgm:prSet presAssocID="{B9AED46D-31AF-4E7D-B799-F9C9918C57E2}" presName="node" presStyleLbl="node1" presStyleIdx="1" presStyleCnt="9">
        <dgm:presLayoutVars>
          <dgm:bulletEnabled val="1"/>
        </dgm:presLayoutVars>
      </dgm:prSet>
      <dgm:spPr/>
      <dgm:t>
        <a:bodyPr/>
        <a:lstStyle/>
        <a:p>
          <a:endParaRPr lang="en-GB"/>
        </a:p>
      </dgm:t>
    </dgm:pt>
    <dgm:pt modelId="{D09878AD-315E-415A-B5C3-234230C2678D}" type="pres">
      <dgm:prSet presAssocID="{B1C5CB56-5F66-4A76-9654-8EE0C0030A05}" presName="Name9" presStyleLbl="parChTrans1D2" presStyleIdx="2" presStyleCnt="9"/>
      <dgm:spPr/>
      <dgm:t>
        <a:bodyPr/>
        <a:lstStyle/>
        <a:p>
          <a:endParaRPr lang="en-GB"/>
        </a:p>
      </dgm:t>
    </dgm:pt>
    <dgm:pt modelId="{202FB4ED-8CC8-4CEA-8449-33E51AB2DD71}" type="pres">
      <dgm:prSet presAssocID="{B1C5CB56-5F66-4A76-9654-8EE0C0030A05}" presName="connTx" presStyleLbl="parChTrans1D2" presStyleIdx="2" presStyleCnt="9"/>
      <dgm:spPr/>
      <dgm:t>
        <a:bodyPr/>
        <a:lstStyle/>
        <a:p>
          <a:endParaRPr lang="en-GB"/>
        </a:p>
      </dgm:t>
    </dgm:pt>
    <dgm:pt modelId="{7BFAFCF8-5090-4E66-83E3-E97DA86D5AAA}" type="pres">
      <dgm:prSet presAssocID="{A3201D27-D78E-4BD2-91A8-6C52C7F4ABA1}" presName="node" presStyleLbl="node1" presStyleIdx="2" presStyleCnt="9">
        <dgm:presLayoutVars>
          <dgm:bulletEnabled val="1"/>
        </dgm:presLayoutVars>
      </dgm:prSet>
      <dgm:spPr/>
      <dgm:t>
        <a:bodyPr/>
        <a:lstStyle/>
        <a:p>
          <a:endParaRPr lang="en-GB"/>
        </a:p>
      </dgm:t>
    </dgm:pt>
    <dgm:pt modelId="{7355DDB3-02AE-4116-AC4A-D18EDBB1544E}" type="pres">
      <dgm:prSet presAssocID="{9B549E39-C49A-4EB0-9745-84C4A30A8054}" presName="Name9" presStyleLbl="parChTrans1D2" presStyleIdx="3" presStyleCnt="9"/>
      <dgm:spPr/>
      <dgm:t>
        <a:bodyPr/>
        <a:lstStyle/>
        <a:p>
          <a:endParaRPr lang="en-GB"/>
        </a:p>
      </dgm:t>
    </dgm:pt>
    <dgm:pt modelId="{03C3A34D-6DAB-4162-9A65-51DE0E8BDDC1}" type="pres">
      <dgm:prSet presAssocID="{9B549E39-C49A-4EB0-9745-84C4A30A8054}" presName="connTx" presStyleLbl="parChTrans1D2" presStyleIdx="3" presStyleCnt="9"/>
      <dgm:spPr/>
      <dgm:t>
        <a:bodyPr/>
        <a:lstStyle/>
        <a:p>
          <a:endParaRPr lang="en-GB"/>
        </a:p>
      </dgm:t>
    </dgm:pt>
    <dgm:pt modelId="{8415487D-E0E9-40AB-AEFA-1E2569195CD9}" type="pres">
      <dgm:prSet presAssocID="{3FE5DCAE-CD29-4391-8D9F-7C5D15DD2580}" presName="node" presStyleLbl="node1" presStyleIdx="3" presStyleCnt="9">
        <dgm:presLayoutVars>
          <dgm:bulletEnabled val="1"/>
        </dgm:presLayoutVars>
      </dgm:prSet>
      <dgm:spPr/>
      <dgm:t>
        <a:bodyPr/>
        <a:lstStyle/>
        <a:p>
          <a:endParaRPr lang="en-GB"/>
        </a:p>
      </dgm:t>
    </dgm:pt>
    <dgm:pt modelId="{DD221EBF-4A04-4DA6-8264-F829812489E4}" type="pres">
      <dgm:prSet presAssocID="{2620162E-844C-4532-9476-3D31C97C7876}" presName="Name9" presStyleLbl="parChTrans1D2" presStyleIdx="4" presStyleCnt="9"/>
      <dgm:spPr/>
      <dgm:t>
        <a:bodyPr/>
        <a:lstStyle/>
        <a:p>
          <a:endParaRPr lang="en-GB"/>
        </a:p>
      </dgm:t>
    </dgm:pt>
    <dgm:pt modelId="{4CC54B52-651C-42AF-9233-D6F5CE45F7C4}" type="pres">
      <dgm:prSet presAssocID="{2620162E-844C-4532-9476-3D31C97C7876}" presName="connTx" presStyleLbl="parChTrans1D2" presStyleIdx="4" presStyleCnt="9"/>
      <dgm:spPr/>
      <dgm:t>
        <a:bodyPr/>
        <a:lstStyle/>
        <a:p>
          <a:endParaRPr lang="en-GB"/>
        </a:p>
      </dgm:t>
    </dgm:pt>
    <dgm:pt modelId="{ACACE67C-8F76-43DC-B120-611E753B2048}" type="pres">
      <dgm:prSet presAssocID="{D7C0E812-145B-498C-B417-DDD524F947A8}" presName="node" presStyleLbl="node1" presStyleIdx="4" presStyleCnt="9">
        <dgm:presLayoutVars>
          <dgm:bulletEnabled val="1"/>
        </dgm:presLayoutVars>
      </dgm:prSet>
      <dgm:spPr/>
      <dgm:t>
        <a:bodyPr/>
        <a:lstStyle/>
        <a:p>
          <a:endParaRPr lang="en-GB"/>
        </a:p>
      </dgm:t>
    </dgm:pt>
    <dgm:pt modelId="{AA658422-7A94-4692-8026-8C88ACCB2916}" type="pres">
      <dgm:prSet presAssocID="{17D8861E-8E61-411F-8D99-F1C821A89822}" presName="Name9" presStyleLbl="parChTrans1D2" presStyleIdx="5" presStyleCnt="9"/>
      <dgm:spPr/>
      <dgm:t>
        <a:bodyPr/>
        <a:lstStyle/>
        <a:p>
          <a:endParaRPr lang="en-GB"/>
        </a:p>
      </dgm:t>
    </dgm:pt>
    <dgm:pt modelId="{6254E1A3-4FEA-4A00-83A1-8C791E830F29}" type="pres">
      <dgm:prSet presAssocID="{17D8861E-8E61-411F-8D99-F1C821A89822}" presName="connTx" presStyleLbl="parChTrans1D2" presStyleIdx="5" presStyleCnt="9"/>
      <dgm:spPr/>
      <dgm:t>
        <a:bodyPr/>
        <a:lstStyle/>
        <a:p>
          <a:endParaRPr lang="en-GB"/>
        </a:p>
      </dgm:t>
    </dgm:pt>
    <dgm:pt modelId="{8A53E2B5-6449-4390-879F-98893C0145F2}" type="pres">
      <dgm:prSet presAssocID="{462A7C0F-931A-410B-A7F1-ADB69714FE4F}" presName="node" presStyleLbl="node1" presStyleIdx="5" presStyleCnt="9">
        <dgm:presLayoutVars>
          <dgm:bulletEnabled val="1"/>
        </dgm:presLayoutVars>
      </dgm:prSet>
      <dgm:spPr/>
      <dgm:t>
        <a:bodyPr/>
        <a:lstStyle/>
        <a:p>
          <a:endParaRPr lang="en-GB"/>
        </a:p>
      </dgm:t>
    </dgm:pt>
    <dgm:pt modelId="{84EC2504-6718-4650-AB4F-DB26983C8154}" type="pres">
      <dgm:prSet presAssocID="{067C3CF8-D1C4-4CD2-8058-826FD6C5AAED}" presName="Name9" presStyleLbl="parChTrans1D2" presStyleIdx="6" presStyleCnt="9"/>
      <dgm:spPr/>
      <dgm:t>
        <a:bodyPr/>
        <a:lstStyle/>
        <a:p>
          <a:endParaRPr lang="en-GB"/>
        </a:p>
      </dgm:t>
    </dgm:pt>
    <dgm:pt modelId="{2FE048F4-9EB4-4AC9-9323-0C0AFF04A699}" type="pres">
      <dgm:prSet presAssocID="{067C3CF8-D1C4-4CD2-8058-826FD6C5AAED}" presName="connTx" presStyleLbl="parChTrans1D2" presStyleIdx="6" presStyleCnt="9"/>
      <dgm:spPr/>
      <dgm:t>
        <a:bodyPr/>
        <a:lstStyle/>
        <a:p>
          <a:endParaRPr lang="en-GB"/>
        </a:p>
      </dgm:t>
    </dgm:pt>
    <dgm:pt modelId="{B7F73D0E-0060-4A5D-BCBB-DF475504D2F9}" type="pres">
      <dgm:prSet presAssocID="{E54484B2-C9C3-4258-968C-EFFFA7753F21}" presName="node" presStyleLbl="node1" presStyleIdx="6" presStyleCnt="9">
        <dgm:presLayoutVars>
          <dgm:bulletEnabled val="1"/>
        </dgm:presLayoutVars>
      </dgm:prSet>
      <dgm:spPr/>
      <dgm:t>
        <a:bodyPr/>
        <a:lstStyle/>
        <a:p>
          <a:endParaRPr lang="en-GB"/>
        </a:p>
      </dgm:t>
    </dgm:pt>
    <dgm:pt modelId="{24B96499-9BA6-4CD2-8C49-08830E4272FF}" type="pres">
      <dgm:prSet presAssocID="{19326AA6-1018-4FBB-A0ED-53F198498B8A}" presName="Name9" presStyleLbl="parChTrans1D2" presStyleIdx="7" presStyleCnt="9"/>
      <dgm:spPr/>
      <dgm:t>
        <a:bodyPr/>
        <a:lstStyle/>
        <a:p>
          <a:endParaRPr lang="en-GB"/>
        </a:p>
      </dgm:t>
    </dgm:pt>
    <dgm:pt modelId="{68F59364-4194-45D9-9AA8-649D1FC4F031}" type="pres">
      <dgm:prSet presAssocID="{19326AA6-1018-4FBB-A0ED-53F198498B8A}" presName="connTx" presStyleLbl="parChTrans1D2" presStyleIdx="7" presStyleCnt="9"/>
      <dgm:spPr/>
      <dgm:t>
        <a:bodyPr/>
        <a:lstStyle/>
        <a:p>
          <a:endParaRPr lang="en-GB"/>
        </a:p>
      </dgm:t>
    </dgm:pt>
    <dgm:pt modelId="{619CECB1-4DAA-4089-94E9-CED6B0EF419D}" type="pres">
      <dgm:prSet presAssocID="{8BB35D21-01C2-4015-8C67-079FFE4E4306}" presName="node" presStyleLbl="node1" presStyleIdx="7" presStyleCnt="9">
        <dgm:presLayoutVars>
          <dgm:bulletEnabled val="1"/>
        </dgm:presLayoutVars>
      </dgm:prSet>
      <dgm:spPr/>
      <dgm:t>
        <a:bodyPr/>
        <a:lstStyle/>
        <a:p>
          <a:endParaRPr lang="en-GB"/>
        </a:p>
      </dgm:t>
    </dgm:pt>
    <dgm:pt modelId="{BBB73424-3415-49F6-A767-85EDB5A5D1B8}" type="pres">
      <dgm:prSet presAssocID="{BE85E177-6788-43F9-9DED-917A59C85A44}" presName="Name9" presStyleLbl="parChTrans1D2" presStyleIdx="8" presStyleCnt="9"/>
      <dgm:spPr/>
      <dgm:t>
        <a:bodyPr/>
        <a:lstStyle/>
        <a:p>
          <a:endParaRPr lang="en-GB"/>
        </a:p>
      </dgm:t>
    </dgm:pt>
    <dgm:pt modelId="{1334C835-77AD-4B5F-AC60-11BE8799B7DE}" type="pres">
      <dgm:prSet presAssocID="{BE85E177-6788-43F9-9DED-917A59C85A44}" presName="connTx" presStyleLbl="parChTrans1D2" presStyleIdx="8" presStyleCnt="9"/>
      <dgm:spPr/>
      <dgm:t>
        <a:bodyPr/>
        <a:lstStyle/>
        <a:p>
          <a:endParaRPr lang="en-GB"/>
        </a:p>
      </dgm:t>
    </dgm:pt>
    <dgm:pt modelId="{6D6568ED-F97B-498C-A3A3-5D56E115E2AC}" type="pres">
      <dgm:prSet presAssocID="{CE9F1CE1-6910-4C31-8013-7FC979A58B79}" presName="node" presStyleLbl="node1" presStyleIdx="8" presStyleCnt="9">
        <dgm:presLayoutVars>
          <dgm:bulletEnabled val="1"/>
        </dgm:presLayoutVars>
      </dgm:prSet>
      <dgm:spPr/>
      <dgm:t>
        <a:bodyPr/>
        <a:lstStyle/>
        <a:p>
          <a:endParaRPr lang="en-GB"/>
        </a:p>
      </dgm:t>
    </dgm:pt>
  </dgm:ptLst>
  <dgm:cxnLst>
    <dgm:cxn modelId="{43D2FF21-8E9D-4420-9C52-AB0F02A64452}" type="presOf" srcId="{17D8861E-8E61-411F-8D99-F1C821A89822}" destId="{6254E1A3-4FEA-4A00-83A1-8C791E830F29}" srcOrd="1" destOrd="0" presId="urn:microsoft.com/office/officeart/2005/8/layout/radial1"/>
    <dgm:cxn modelId="{254A5821-330D-486D-AC5E-156D3730790C}" type="presOf" srcId="{CE9F1CE1-6910-4C31-8013-7FC979A58B79}" destId="{6D6568ED-F97B-498C-A3A3-5D56E115E2AC}" srcOrd="0" destOrd="0" presId="urn:microsoft.com/office/officeart/2005/8/layout/radial1"/>
    <dgm:cxn modelId="{59971697-7C05-4F1D-9F42-9350E471E359}" type="presOf" srcId="{9B549E39-C49A-4EB0-9745-84C4A30A8054}" destId="{7355DDB3-02AE-4116-AC4A-D18EDBB1544E}" srcOrd="0" destOrd="0" presId="urn:microsoft.com/office/officeart/2005/8/layout/radial1"/>
    <dgm:cxn modelId="{67DB59FD-B8CE-4BF6-A503-1CA44A7E7EEB}" srcId="{0530246A-4477-440A-B4F9-E294C4634405}" destId="{D7C0E812-145B-498C-B417-DDD524F947A8}" srcOrd="4" destOrd="0" parTransId="{2620162E-844C-4532-9476-3D31C97C7876}" sibTransId="{D0370459-EF70-4016-9D08-A80E89D1EB8A}"/>
    <dgm:cxn modelId="{75D3A2C6-E6BF-4682-A7FC-B8F59468649A}" type="presOf" srcId="{B1C5CB56-5F66-4A76-9654-8EE0C0030A05}" destId="{D09878AD-315E-415A-B5C3-234230C2678D}" srcOrd="0" destOrd="0" presId="urn:microsoft.com/office/officeart/2005/8/layout/radial1"/>
    <dgm:cxn modelId="{D35E5C3A-512B-4200-826B-82211015630E}" type="presOf" srcId="{744CC72F-84EA-4CBF-9110-FFA6CB6255F0}" destId="{1ADCCEBB-EF64-4A7B-9F72-5630F75DC6B4}" srcOrd="0" destOrd="0" presId="urn:microsoft.com/office/officeart/2005/8/layout/radial1"/>
    <dgm:cxn modelId="{9E1E05AB-BF21-412A-8464-33FEAFD2C4F0}" type="presOf" srcId="{BE85E177-6788-43F9-9DED-917A59C85A44}" destId="{1334C835-77AD-4B5F-AC60-11BE8799B7DE}" srcOrd="1" destOrd="0" presId="urn:microsoft.com/office/officeart/2005/8/layout/radial1"/>
    <dgm:cxn modelId="{6730EFB0-6957-472D-BCF3-8AAD291BCA7F}" type="presOf" srcId="{2620162E-844C-4532-9476-3D31C97C7876}" destId="{DD221EBF-4A04-4DA6-8264-F829812489E4}" srcOrd="0" destOrd="0" presId="urn:microsoft.com/office/officeart/2005/8/layout/radial1"/>
    <dgm:cxn modelId="{1A8641C4-F65E-4225-BD13-0EFEBF41D1BC}" srcId="{0530246A-4477-440A-B4F9-E294C4634405}" destId="{5D4EE1C8-453E-4228-98CC-6790C9B68356}" srcOrd="0" destOrd="0" parTransId="{523B6CC8-CF20-4E8A-BF09-23D3E1FE8572}" sibTransId="{6B0B6AE5-D709-4782-A9D6-7EC70AA6AA96}"/>
    <dgm:cxn modelId="{B6D2E884-A4AC-4309-A54B-B2355C6F562A}" type="presOf" srcId="{8BB35D21-01C2-4015-8C67-079FFE4E4306}" destId="{619CECB1-4DAA-4089-94E9-CED6B0EF419D}" srcOrd="0" destOrd="0" presId="urn:microsoft.com/office/officeart/2005/8/layout/radial1"/>
    <dgm:cxn modelId="{1A616911-F20C-46AB-9AE0-D55B8C74C0D3}" type="presOf" srcId="{523B6CC8-CF20-4E8A-BF09-23D3E1FE8572}" destId="{ACFA16AB-0442-4703-B67F-A9E8118AF500}" srcOrd="1" destOrd="0" presId="urn:microsoft.com/office/officeart/2005/8/layout/radial1"/>
    <dgm:cxn modelId="{E6008FA0-66C1-475C-9912-8960C9073E73}" srcId="{BE787F6A-9B60-4629-B9B3-D0807FE7DB2D}" destId="{0530246A-4477-440A-B4F9-E294C4634405}" srcOrd="0" destOrd="0" parTransId="{BE985CCC-538A-4A21-A61F-256D7431CAF6}" sibTransId="{A4AB92B6-F434-473C-9B97-0688A46C2F26}"/>
    <dgm:cxn modelId="{676D3E3D-E5E4-4D15-843F-5116E4B5A53A}" type="presOf" srcId="{744CC72F-84EA-4CBF-9110-FFA6CB6255F0}" destId="{89F26CA5-5518-4E29-B1E2-44B6769FB898}" srcOrd="1" destOrd="0" presId="urn:microsoft.com/office/officeart/2005/8/layout/radial1"/>
    <dgm:cxn modelId="{82B3BC02-27E6-4D4D-ACF1-5DBEA9FE42C9}" srcId="{0530246A-4477-440A-B4F9-E294C4634405}" destId="{CE9F1CE1-6910-4C31-8013-7FC979A58B79}" srcOrd="8" destOrd="0" parTransId="{BE85E177-6788-43F9-9DED-917A59C85A44}" sibTransId="{8C930E94-875B-46C0-B5F7-5E5814E1068C}"/>
    <dgm:cxn modelId="{B199B5E9-B6C5-4A0D-97B4-C30542B6B24D}" srcId="{0530246A-4477-440A-B4F9-E294C4634405}" destId="{3FE5DCAE-CD29-4391-8D9F-7C5D15DD2580}" srcOrd="3" destOrd="0" parTransId="{9B549E39-C49A-4EB0-9745-84C4A30A8054}" sibTransId="{AE36B73C-5A79-4CC7-9681-072290133246}"/>
    <dgm:cxn modelId="{553C2912-EEEA-465D-BD78-42B578D7F684}" type="presOf" srcId="{462A7C0F-931A-410B-A7F1-ADB69714FE4F}" destId="{8A53E2B5-6449-4390-879F-98893C0145F2}" srcOrd="0" destOrd="0" presId="urn:microsoft.com/office/officeart/2005/8/layout/radial1"/>
    <dgm:cxn modelId="{75AD26F3-4420-4007-85F8-2B33282AB1B2}" srcId="{0530246A-4477-440A-B4F9-E294C4634405}" destId="{E54484B2-C9C3-4258-968C-EFFFA7753F21}" srcOrd="6" destOrd="0" parTransId="{067C3CF8-D1C4-4CD2-8058-826FD6C5AAED}" sibTransId="{24503A4C-7990-4605-9497-F45E2B834309}"/>
    <dgm:cxn modelId="{1844E5A9-FEAD-41A9-8E79-4C31C7A9B5A9}" type="presOf" srcId="{3FE5DCAE-CD29-4391-8D9F-7C5D15DD2580}" destId="{8415487D-E0E9-40AB-AEFA-1E2569195CD9}" srcOrd="0" destOrd="0" presId="urn:microsoft.com/office/officeart/2005/8/layout/radial1"/>
    <dgm:cxn modelId="{C2EA0852-BA80-4B44-8C83-16C65176B199}" type="presOf" srcId="{17D8861E-8E61-411F-8D99-F1C821A89822}" destId="{AA658422-7A94-4692-8026-8C88ACCB2916}" srcOrd="0" destOrd="0" presId="urn:microsoft.com/office/officeart/2005/8/layout/radial1"/>
    <dgm:cxn modelId="{DF669622-03C4-4005-9772-3880EB4FF65B}" srcId="{0530246A-4477-440A-B4F9-E294C4634405}" destId="{B9AED46D-31AF-4E7D-B799-F9C9918C57E2}" srcOrd="1" destOrd="0" parTransId="{744CC72F-84EA-4CBF-9110-FFA6CB6255F0}" sibTransId="{5CA4A92C-179B-47A5-952B-1F4F3F36662D}"/>
    <dgm:cxn modelId="{FACCD34E-D7A4-4B93-80C8-D3B76AF59BDF}" type="presOf" srcId="{D7C0E812-145B-498C-B417-DDD524F947A8}" destId="{ACACE67C-8F76-43DC-B120-611E753B2048}" srcOrd="0" destOrd="0" presId="urn:microsoft.com/office/officeart/2005/8/layout/radial1"/>
    <dgm:cxn modelId="{FF6B43FB-8174-48EC-890D-61B28BD63F5B}" type="presOf" srcId="{2620162E-844C-4532-9476-3D31C97C7876}" destId="{4CC54B52-651C-42AF-9233-D6F5CE45F7C4}" srcOrd="1" destOrd="0" presId="urn:microsoft.com/office/officeart/2005/8/layout/radial1"/>
    <dgm:cxn modelId="{75FE13A3-3604-4608-A2E0-D6D962CA7314}" type="presOf" srcId="{067C3CF8-D1C4-4CD2-8058-826FD6C5AAED}" destId="{84EC2504-6718-4650-AB4F-DB26983C8154}" srcOrd="0" destOrd="0" presId="urn:microsoft.com/office/officeart/2005/8/layout/radial1"/>
    <dgm:cxn modelId="{A2E9AF6B-FE1E-4C49-8AD7-D015EFE927C8}" type="presOf" srcId="{BE85E177-6788-43F9-9DED-917A59C85A44}" destId="{BBB73424-3415-49F6-A767-85EDB5A5D1B8}" srcOrd="0" destOrd="0" presId="urn:microsoft.com/office/officeart/2005/8/layout/radial1"/>
    <dgm:cxn modelId="{29152DC7-AEA2-4CCB-B10E-BB3325587F63}" type="presOf" srcId="{523B6CC8-CF20-4E8A-BF09-23D3E1FE8572}" destId="{65B7FD1E-2EDB-4F62-BF19-90318DE5C749}" srcOrd="0" destOrd="0" presId="urn:microsoft.com/office/officeart/2005/8/layout/radial1"/>
    <dgm:cxn modelId="{E779D657-9DE5-4634-BB89-D5C9439F90D4}" type="presOf" srcId="{9B549E39-C49A-4EB0-9745-84C4A30A8054}" destId="{03C3A34D-6DAB-4162-9A65-51DE0E8BDDC1}" srcOrd="1" destOrd="0" presId="urn:microsoft.com/office/officeart/2005/8/layout/radial1"/>
    <dgm:cxn modelId="{D984708E-6FCA-42E6-BFA4-4FCEA89C04C1}" srcId="{0530246A-4477-440A-B4F9-E294C4634405}" destId="{462A7C0F-931A-410B-A7F1-ADB69714FE4F}" srcOrd="5" destOrd="0" parTransId="{17D8861E-8E61-411F-8D99-F1C821A89822}" sibTransId="{FCB09741-8858-495B-ADDB-262ACA11FDFA}"/>
    <dgm:cxn modelId="{974AA9F5-2814-4CAE-8E31-E5A40AFA5557}" type="presOf" srcId="{B9AED46D-31AF-4E7D-B799-F9C9918C57E2}" destId="{D62D3749-99A6-4F93-9E08-C8F144714B56}" srcOrd="0" destOrd="0" presId="urn:microsoft.com/office/officeart/2005/8/layout/radial1"/>
    <dgm:cxn modelId="{DE25F737-D4FD-4D8E-88FB-FFD9C15128E0}" srcId="{0530246A-4477-440A-B4F9-E294C4634405}" destId="{8BB35D21-01C2-4015-8C67-079FFE4E4306}" srcOrd="7" destOrd="0" parTransId="{19326AA6-1018-4FBB-A0ED-53F198498B8A}" sibTransId="{490D2BAA-2A64-4616-8D34-ECCF6EAB9A5C}"/>
    <dgm:cxn modelId="{389C82C8-7600-44FC-B492-9B480BC3C3CB}" type="presOf" srcId="{A3201D27-D78E-4BD2-91A8-6C52C7F4ABA1}" destId="{7BFAFCF8-5090-4E66-83E3-E97DA86D5AAA}" srcOrd="0" destOrd="0" presId="urn:microsoft.com/office/officeart/2005/8/layout/radial1"/>
    <dgm:cxn modelId="{380E1B8C-3FE1-4B88-BFBC-4808EB6F7222}" type="presOf" srcId="{0530246A-4477-440A-B4F9-E294C4634405}" destId="{187E31C2-8868-494E-9D39-6EF0CA7665B7}" srcOrd="0" destOrd="0" presId="urn:microsoft.com/office/officeart/2005/8/layout/radial1"/>
    <dgm:cxn modelId="{D19902B5-F7B4-445B-B547-386B8068D9A6}" type="presOf" srcId="{067C3CF8-D1C4-4CD2-8058-826FD6C5AAED}" destId="{2FE048F4-9EB4-4AC9-9323-0C0AFF04A699}" srcOrd="1" destOrd="0" presId="urn:microsoft.com/office/officeart/2005/8/layout/radial1"/>
    <dgm:cxn modelId="{75ED5367-B714-4D72-B689-524F4CFA56E7}" type="presOf" srcId="{BE787F6A-9B60-4629-B9B3-D0807FE7DB2D}" destId="{791A3C46-9744-48EC-987E-C55B4F54FA58}" srcOrd="0" destOrd="0" presId="urn:microsoft.com/office/officeart/2005/8/layout/radial1"/>
    <dgm:cxn modelId="{2E0D1F9C-2F70-4428-9475-4FE427FEF5AE}" srcId="{0530246A-4477-440A-B4F9-E294C4634405}" destId="{A3201D27-D78E-4BD2-91A8-6C52C7F4ABA1}" srcOrd="2" destOrd="0" parTransId="{B1C5CB56-5F66-4A76-9654-8EE0C0030A05}" sibTransId="{F74EEADC-3582-4CA5-BB4D-1A48C90DE91A}"/>
    <dgm:cxn modelId="{5C0E1DC6-1FD5-4F8C-8E93-ABCDBCAD3FC1}" type="presOf" srcId="{E54484B2-C9C3-4258-968C-EFFFA7753F21}" destId="{B7F73D0E-0060-4A5D-BCBB-DF475504D2F9}" srcOrd="0" destOrd="0" presId="urn:microsoft.com/office/officeart/2005/8/layout/radial1"/>
    <dgm:cxn modelId="{F5902117-4843-4005-A0F0-24DC58CB48A7}" type="presOf" srcId="{5D4EE1C8-453E-4228-98CC-6790C9B68356}" destId="{79DE5ABD-0EAA-4EFC-94D5-4C8D838F9932}" srcOrd="0" destOrd="0" presId="urn:microsoft.com/office/officeart/2005/8/layout/radial1"/>
    <dgm:cxn modelId="{71E5B4A2-5F65-4E75-9B57-32D24D2E0C18}" type="presOf" srcId="{19326AA6-1018-4FBB-A0ED-53F198498B8A}" destId="{24B96499-9BA6-4CD2-8C49-08830E4272FF}" srcOrd="0" destOrd="0" presId="urn:microsoft.com/office/officeart/2005/8/layout/radial1"/>
    <dgm:cxn modelId="{53058F1B-5195-4DA0-A705-8AFA31A5BB8A}" type="presOf" srcId="{19326AA6-1018-4FBB-A0ED-53F198498B8A}" destId="{68F59364-4194-45D9-9AA8-649D1FC4F031}" srcOrd="1" destOrd="0" presId="urn:microsoft.com/office/officeart/2005/8/layout/radial1"/>
    <dgm:cxn modelId="{F5024C9A-1EE2-4D4B-BBED-6248D699F122}" type="presOf" srcId="{B1C5CB56-5F66-4A76-9654-8EE0C0030A05}" destId="{202FB4ED-8CC8-4CEA-8449-33E51AB2DD71}" srcOrd="1" destOrd="0" presId="urn:microsoft.com/office/officeart/2005/8/layout/radial1"/>
    <dgm:cxn modelId="{33CE00B4-6970-4877-8824-6E2F18CD1B4B}" type="presParOf" srcId="{791A3C46-9744-48EC-987E-C55B4F54FA58}" destId="{187E31C2-8868-494E-9D39-6EF0CA7665B7}" srcOrd="0" destOrd="0" presId="urn:microsoft.com/office/officeart/2005/8/layout/radial1"/>
    <dgm:cxn modelId="{6AEC54CF-6F12-4205-9544-FADE77DE45D3}" type="presParOf" srcId="{791A3C46-9744-48EC-987E-C55B4F54FA58}" destId="{65B7FD1E-2EDB-4F62-BF19-90318DE5C749}" srcOrd="1" destOrd="0" presId="urn:microsoft.com/office/officeart/2005/8/layout/radial1"/>
    <dgm:cxn modelId="{3F87FDFE-89B9-4743-9E04-232CBB7E0894}" type="presParOf" srcId="{65B7FD1E-2EDB-4F62-BF19-90318DE5C749}" destId="{ACFA16AB-0442-4703-B67F-A9E8118AF500}" srcOrd="0" destOrd="0" presId="urn:microsoft.com/office/officeart/2005/8/layout/radial1"/>
    <dgm:cxn modelId="{AC0E01AB-A051-4199-B6F1-0FA28B9A9344}" type="presParOf" srcId="{791A3C46-9744-48EC-987E-C55B4F54FA58}" destId="{79DE5ABD-0EAA-4EFC-94D5-4C8D838F9932}" srcOrd="2" destOrd="0" presId="urn:microsoft.com/office/officeart/2005/8/layout/radial1"/>
    <dgm:cxn modelId="{2A1E0E4B-C90F-4C98-9E69-26073CEB00F0}" type="presParOf" srcId="{791A3C46-9744-48EC-987E-C55B4F54FA58}" destId="{1ADCCEBB-EF64-4A7B-9F72-5630F75DC6B4}" srcOrd="3" destOrd="0" presId="urn:microsoft.com/office/officeart/2005/8/layout/radial1"/>
    <dgm:cxn modelId="{429F5EB5-CE96-4D46-A166-9176828DFFBD}" type="presParOf" srcId="{1ADCCEBB-EF64-4A7B-9F72-5630F75DC6B4}" destId="{89F26CA5-5518-4E29-B1E2-44B6769FB898}" srcOrd="0" destOrd="0" presId="urn:microsoft.com/office/officeart/2005/8/layout/radial1"/>
    <dgm:cxn modelId="{3C7CBF1C-F7A7-479B-B37D-BAFAC40DD1A4}" type="presParOf" srcId="{791A3C46-9744-48EC-987E-C55B4F54FA58}" destId="{D62D3749-99A6-4F93-9E08-C8F144714B56}" srcOrd="4" destOrd="0" presId="urn:microsoft.com/office/officeart/2005/8/layout/radial1"/>
    <dgm:cxn modelId="{77533863-5800-44A8-9EF9-F255466F1901}" type="presParOf" srcId="{791A3C46-9744-48EC-987E-C55B4F54FA58}" destId="{D09878AD-315E-415A-B5C3-234230C2678D}" srcOrd="5" destOrd="0" presId="urn:microsoft.com/office/officeart/2005/8/layout/radial1"/>
    <dgm:cxn modelId="{8297E683-FB0F-4DA0-967B-33EAAE5DEAF0}" type="presParOf" srcId="{D09878AD-315E-415A-B5C3-234230C2678D}" destId="{202FB4ED-8CC8-4CEA-8449-33E51AB2DD71}" srcOrd="0" destOrd="0" presId="urn:microsoft.com/office/officeart/2005/8/layout/radial1"/>
    <dgm:cxn modelId="{74BB0F2C-A19B-475F-9755-4AF3632B28C4}" type="presParOf" srcId="{791A3C46-9744-48EC-987E-C55B4F54FA58}" destId="{7BFAFCF8-5090-4E66-83E3-E97DA86D5AAA}" srcOrd="6" destOrd="0" presId="urn:microsoft.com/office/officeart/2005/8/layout/radial1"/>
    <dgm:cxn modelId="{C2C2DFEB-10AD-4547-BD5B-AC55E08B0D80}" type="presParOf" srcId="{791A3C46-9744-48EC-987E-C55B4F54FA58}" destId="{7355DDB3-02AE-4116-AC4A-D18EDBB1544E}" srcOrd="7" destOrd="0" presId="urn:microsoft.com/office/officeart/2005/8/layout/radial1"/>
    <dgm:cxn modelId="{9CDF4CB9-3C63-4093-B84F-1F53E299F9C6}" type="presParOf" srcId="{7355DDB3-02AE-4116-AC4A-D18EDBB1544E}" destId="{03C3A34D-6DAB-4162-9A65-51DE0E8BDDC1}" srcOrd="0" destOrd="0" presId="urn:microsoft.com/office/officeart/2005/8/layout/radial1"/>
    <dgm:cxn modelId="{4A326F84-8E48-4B39-A01A-264A73DBA0C4}" type="presParOf" srcId="{791A3C46-9744-48EC-987E-C55B4F54FA58}" destId="{8415487D-E0E9-40AB-AEFA-1E2569195CD9}" srcOrd="8" destOrd="0" presId="urn:microsoft.com/office/officeart/2005/8/layout/radial1"/>
    <dgm:cxn modelId="{5FBAC5FE-AD29-4113-98A9-A0C6BD886A28}" type="presParOf" srcId="{791A3C46-9744-48EC-987E-C55B4F54FA58}" destId="{DD221EBF-4A04-4DA6-8264-F829812489E4}" srcOrd="9" destOrd="0" presId="urn:microsoft.com/office/officeart/2005/8/layout/radial1"/>
    <dgm:cxn modelId="{755A1DAF-8EA8-480F-9776-ACE1FB6D4011}" type="presParOf" srcId="{DD221EBF-4A04-4DA6-8264-F829812489E4}" destId="{4CC54B52-651C-42AF-9233-D6F5CE45F7C4}" srcOrd="0" destOrd="0" presId="urn:microsoft.com/office/officeart/2005/8/layout/radial1"/>
    <dgm:cxn modelId="{1E28EF1D-B362-4F0A-BA47-5180B4BA6C91}" type="presParOf" srcId="{791A3C46-9744-48EC-987E-C55B4F54FA58}" destId="{ACACE67C-8F76-43DC-B120-611E753B2048}" srcOrd="10" destOrd="0" presId="urn:microsoft.com/office/officeart/2005/8/layout/radial1"/>
    <dgm:cxn modelId="{BAD67682-B087-45C9-BD6E-609DF8D3316D}" type="presParOf" srcId="{791A3C46-9744-48EC-987E-C55B4F54FA58}" destId="{AA658422-7A94-4692-8026-8C88ACCB2916}" srcOrd="11" destOrd="0" presId="urn:microsoft.com/office/officeart/2005/8/layout/radial1"/>
    <dgm:cxn modelId="{CD7A156B-AD92-4675-A842-B663E7DB9E35}" type="presParOf" srcId="{AA658422-7A94-4692-8026-8C88ACCB2916}" destId="{6254E1A3-4FEA-4A00-83A1-8C791E830F29}" srcOrd="0" destOrd="0" presId="urn:microsoft.com/office/officeart/2005/8/layout/radial1"/>
    <dgm:cxn modelId="{11644703-4A41-4E82-BF52-9682F6078441}" type="presParOf" srcId="{791A3C46-9744-48EC-987E-C55B4F54FA58}" destId="{8A53E2B5-6449-4390-879F-98893C0145F2}" srcOrd="12" destOrd="0" presId="urn:microsoft.com/office/officeart/2005/8/layout/radial1"/>
    <dgm:cxn modelId="{82DD1A4C-6782-4AC2-8FD8-C93139689525}" type="presParOf" srcId="{791A3C46-9744-48EC-987E-C55B4F54FA58}" destId="{84EC2504-6718-4650-AB4F-DB26983C8154}" srcOrd="13" destOrd="0" presId="urn:microsoft.com/office/officeart/2005/8/layout/radial1"/>
    <dgm:cxn modelId="{1F55FAB9-B6FB-473B-B03E-FDB11AC52C26}" type="presParOf" srcId="{84EC2504-6718-4650-AB4F-DB26983C8154}" destId="{2FE048F4-9EB4-4AC9-9323-0C0AFF04A699}" srcOrd="0" destOrd="0" presId="urn:microsoft.com/office/officeart/2005/8/layout/radial1"/>
    <dgm:cxn modelId="{CBF93409-489F-44C1-9FEA-FFED474D1FC4}" type="presParOf" srcId="{791A3C46-9744-48EC-987E-C55B4F54FA58}" destId="{B7F73D0E-0060-4A5D-BCBB-DF475504D2F9}" srcOrd="14" destOrd="0" presId="urn:microsoft.com/office/officeart/2005/8/layout/radial1"/>
    <dgm:cxn modelId="{E9D4F2EF-3C48-4965-A5D6-79C3344C8E67}" type="presParOf" srcId="{791A3C46-9744-48EC-987E-C55B4F54FA58}" destId="{24B96499-9BA6-4CD2-8C49-08830E4272FF}" srcOrd="15" destOrd="0" presId="urn:microsoft.com/office/officeart/2005/8/layout/radial1"/>
    <dgm:cxn modelId="{A405ABCB-AF41-4FA2-85B0-B770E48D49D4}" type="presParOf" srcId="{24B96499-9BA6-4CD2-8C49-08830E4272FF}" destId="{68F59364-4194-45D9-9AA8-649D1FC4F031}" srcOrd="0" destOrd="0" presId="urn:microsoft.com/office/officeart/2005/8/layout/radial1"/>
    <dgm:cxn modelId="{60336F6F-DDD9-45EC-9DAC-0FC3F320CD01}" type="presParOf" srcId="{791A3C46-9744-48EC-987E-C55B4F54FA58}" destId="{619CECB1-4DAA-4089-94E9-CED6B0EF419D}" srcOrd="16" destOrd="0" presId="urn:microsoft.com/office/officeart/2005/8/layout/radial1"/>
    <dgm:cxn modelId="{AF6F27E2-A0C1-43F8-8D6F-746363EF43DE}" type="presParOf" srcId="{791A3C46-9744-48EC-987E-C55B4F54FA58}" destId="{BBB73424-3415-49F6-A767-85EDB5A5D1B8}" srcOrd="17" destOrd="0" presId="urn:microsoft.com/office/officeart/2005/8/layout/radial1"/>
    <dgm:cxn modelId="{85B2C915-4C61-4095-9257-2F9F0EADFFF7}" type="presParOf" srcId="{BBB73424-3415-49F6-A767-85EDB5A5D1B8}" destId="{1334C835-77AD-4B5F-AC60-11BE8799B7DE}" srcOrd="0" destOrd="0" presId="urn:microsoft.com/office/officeart/2005/8/layout/radial1"/>
    <dgm:cxn modelId="{857A03F9-6A83-4091-BCCD-3E735DA35D6D}" type="presParOf" srcId="{791A3C46-9744-48EC-987E-C55B4F54FA58}" destId="{6D6568ED-F97B-498C-A3A3-5D56E115E2AC}" srcOrd="1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6FFA2B-EEE6-4A98-80D3-E3BC70FB7C60}" type="doc">
      <dgm:prSet loTypeId="urn:microsoft.com/office/officeart/2005/8/layout/radial1" loCatId="relationship" qsTypeId="urn:microsoft.com/office/officeart/2005/8/quickstyle/simple1" qsCatId="simple" csTypeId="urn:microsoft.com/office/officeart/2005/8/colors/colorful1" csCatId="colorful" phldr="1"/>
      <dgm:spPr/>
      <dgm:t>
        <a:bodyPr/>
        <a:lstStyle/>
        <a:p>
          <a:endParaRPr lang="en-GB"/>
        </a:p>
      </dgm:t>
    </dgm:pt>
    <dgm:pt modelId="{2C47616B-58AD-4CF0-A76D-8ACB9DF83D2E}">
      <dgm:prSet phldrT="[Text]"/>
      <dgm:spPr/>
      <dgm:t>
        <a:bodyPr/>
        <a:lstStyle/>
        <a:p>
          <a:r>
            <a:rPr lang="en-GB" dirty="0"/>
            <a:t>Improve Sleep</a:t>
          </a:r>
        </a:p>
      </dgm:t>
    </dgm:pt>
    <dgm:pt modelId="{8C416E14-B13F-4650-9D35-3E0F4505DB0E}" type="parTrans" cxnId="{B68C5DAD-564F-4AD0-ADF3-48D49EDA3018}">
      <dgm:prSet/>
      <dgm:spPr/>
      <dgm:t>
        <a:bodyPr/>
        <a:lstStyle/>
        <a:p>
          <a:endParaRPr lang="en-GB"/>
        </a:p>
      </dgm:t>
    </dgm:pt>
    <dgm:pt modelId="{1E370A76-D0AF-432D-8265-9B9F6E2794EF}" type="sibTrans" cxnId="{B68C5DAD-564F-4AD0-ADF3-48D49EDA3018}">
      <dgm:prSet/>
      <dgm:spPr/>
      <dgm:t>
        <a:bodyPr/>
        <a:lstStyle/>
        <a:p>
          <a:endParaRPr lang="en-GB"/>
        </a:p>
      </dgm:t>
    </dgm:pt>
    <dgm:pt modelId="{4FC5CD9B-961C-4DD0-89B7-7D1FDA853673}">
      <dgm:prSet phldrT="[Text]"/>
      <dgm:spPr>
        <a:solidFill>
          <a:srgbClr val="FF0000"/>
        </a:solidFill>
      </dgm:spPr>
      <dgm:t>
        <a:bodyPr/>
        <a:lstStyle/>
        <a:p>
          <a:r>
            <a:rPr lang="en-GB" dirty="0"/>
            <a:t>Environment</a:t>
          </a:r>
        </a:p>
      </dgm:t>
    </dgm:pt>
    <dgm:pt modelId="{FB8A446E-4A82-4F76-A9E0-D9E4D76FE32F}" type="parTrans" cxnId="{3F1E1AC5-4D80-44A3-9FF0-1ED1B39487F5}">
      <dgm:prSet/>
      <dgm:spPr/>
      <dgm:t>
        <a:bodyPr/>
        <a:lstStyle/>
        <a:p>
          <a:endParaRPr lang="en-GB"/>
        </a:p>
      </dgm:t>
    </dgm:pt>
    <dgm:pt modelId="{48E6E0B0-1EBE-4079-A85C-34EC6E1796B7}" type="sibTrans" cxnId="{3F1E1AC5-4D80-44A3-9FF0-1ED1B39487F5}">
      <dgm:prSet/>
      <dgm:spPr/>
      <dgm:t>
        <a:bodyPr/>
        <a:lstStyle/>
        <a:p>
          <a:endParaRPr lang="en-GB"/>
        </a:p>
      </dgm:t>
    </dgm:pt>
    <dgm:pt modelId="{BB238CFA-B3B5-4759-8180-3C561FACCD24}">
      <dgm:prSet phldrT="[Text]"/>
      <dgm:spPr/>
      <dgm:t>
        <a:bodyPr/>
        <a:lstStyle/>
        <a:p>
          <a:r>
            <a:rPr lang="en-GB" dirty="0"/>
            <a:t>Routine</a:t>
          </a:r>
        </a:p>
      </dgm:t>
    </dgm:pt>
    <dgm:pt modelId="{4758FAF4-68A3-4597-B7FB-CFBC652FAC9B}" type="parTrans" cxnId="{BC2CC350-4F3F-4172-9FEF-977E03CAD2E4}">
      <dgm:prSet/>
      <dgm:spPr/>
      <dgm:t>
        <a:bodyPr/>
        <a:lstStyle/>
        <a:p>
          <a:endParaRPr lang="en-GB"/>
        </a:p>
      </dgm:t>
    </dgm:pt>
    <dgm:pt modelId="{386CF55D-9CF9-49AD-BE54-9854A5826AA0}" type="sibTrans" cxnId="{BC2CC350-4F3F-4172-9FEF-977E03CAD2E4}">
      <dgm:prSet/>
      <dgm:spPr/>
      <dgm:t>
        <a:bodyPr/>
        <a:lstStyle/>
        <a:p>
          <a:endParaRPr lang="en-GB"/>
        </a:p>
      </dgm:t>
    </dgm:pt>
    <dgm:pt modelId="{C6916E57-ADC6-48E5-9824-A28D74C551D5}">
      <dgm:prSet phldrT="[Text]"/>
      <dgm:spPr/>
      <dgm:t>
        <a:bodyPr/>
        <a:lstStyle/>
        <a:p>
          <a:r>
            <a:rPr lang="en-GB" dirty="0"/>
            <a:t>Diary</a:t>
          </a:r>
        </a:p>
      </dgm:t>
    </dgm:pt>
    <dgm:pt modelId="{36320609-724B-40FB-B7C4-A8D61E05D1D6}" type="parTrans" cxnId="{9FD3911D-1DA5-4D3D-9E9B-AB3F13475D9D}">
      <dgm:prSet/>
      <dgm:spPr/>
      <dgm:t>
        <a:bodyPr/>
        <a:lstStyle/>
        <a:p>
          <a:endParaRPr lang="en-GB"/>
        </a:p>
      </dgm:t>
    </dgm:pt>
    <dgm:pt modelId="{278ED09D-EE19-4723-917C-FAF2F556E97F}" type="sibTrans" cxnId="{9FD3911D-1DA5-4D3D-9E9B-AB3F13475D9D}">
      <dgm:prSet/>
      <dgm:spPr/>
      <dgm:t>
        <a:bodyPr/>
        <a:lstStyle/>
        <a:p>
          <a:endParaRPr lang="en-GB"/>
        </a:p>
      </dgm:t>
    </dgm:pt>
    <dgm:pt modelId="{B2AAA1E9-B9DC-4B86-96AC-8ECA54937599}">
      <dgm:prSet phldrT="[Text]"/>
      <dgm:spPr/>
      <dgm:t>
        <a:bodyPr/>
        <a:lstStyle/>
        <a:p>
          <a:r>
            <a:rPr lang="en-GB" dirty="0"/>
            <a:t>Caffeine avoidance</a:t>
          </a:r>
        </a:p>
      </dgm:t>
    </dgm:pt>
    <dgm:pt modelId="{4E90EFAE-8710-46B8-B619-71DE5FB9F80A}" type="parTrans" cxnId="{2DD9B4EC-66C2-44D0-91B2-A73D8A95ABBE}">
      <dgm:prSet/>
      <dgm:spPr/>
      <dgm:t>
        <a:bodyPr/>
        <a:lstStyle/>
        <a:p>
          <a:endParaRPr lang="en-GB"/>
        </a:p>
      </dgm:t>
    </dgm:pt>
    <dgm:pt modelId="{ADF4A453-3738-4E6E-8C18-3AA646742643}" type="sibTrans" cxnId="{2DD9B4EC-66C2-44D0-91B2-A73D8A95ABBE}">
      <dgm:prSet/>
      <dgm:spPr/>
      <dgm:t>
        <a:bodyPr/>
        <a:lstStyle/>
        <a:p>
          <a:endParaRPr lang="en-GB"/>
        </a:p>
      </dgm:t>
    </dgm:pt>
    <dgm:pt modelId="{A636077E-6959-4952-A55E-50DFB05B3ED0}">
      <dgm:prSet/>
      <dgm:spPr/>
      <dgm:t>
        <a:bodyPr/>
        <a:lstStyle/>
        <a:p>
          <a:r>
            <a:rPr lang="en-GB" dirty="0"/>
            <a:t>20 minute rule</a:t>
          </a:r>
        </a:p>
      </dgm:t>
    </dgm:pt>
    <dgm:pt modelId="{3448AFE7-21FB-4FF2-B227-57276B8776E0}" type="parTrans" cxnId="{599A4F34-B3F2-421D-B2CF-7E3AB024B11D}">
      <dgm:prSet/>
      <dgm:spPr/>
      <dgm:t>
        <a:bodyPr/>
        <a:lstStyle/>
        <a:p>
          <a:endParaRPr lang="en-GB"/>
        </a:p>
      </dgm:t>
    </dgm:pt>
    <dgm:pt modelId="{52AF5642-9460-40E8-9D3F-2509DED876BB}" type="sibTrans" cxnId="{599A4F34-B3F2-421D-B2CF-7E3AB024B11D}">
      <dgm:prSet/>
      <dgm:spPr/>
      <dgm:t>
        <a:bodyPr/>
        <a:lstStyle/>
        <a:p>
          <a:endParaRPr lang="en-GB"/>
        </a:p>
      </dgm:t>
    </dgm:pt>
    <dgm:pt modelId="{BD1F814A-0FAB-4C62-97B9-F3992277823E}">
      <dgm:prSet/>
      <dgm:spPr/>
      <dgm:t>
        <a:bodyPr/>
        <a:lstStyle/>
        <a:p>
          <a:r>
            <a:rPr lang="en-GB" dirty="0"/>
            <a:t>Exercise</a:t>
          </a:r>
        </a:p>
      </dgm:t>
    </dgm:pt>
    <dgm:pt modelId="{B46D368E-971D-4100-A9E0-1F2874C6D3CF}" type="parTrans" cxnId="{DF382BF7-3B98-4C8D-80B2-B716185F0028}">
      <dgm:prSet/>
      <dgm:spPr/>
      <dgm:t>
        <a:bodyPr/>
        <a:lstStyle/>
        <a:p>
          <a:endParaRPr lang="en-GB"/>
        </a:p>
      </dgm:t>
    </dgm:pt>
    <dgm:pt modelId="{8A250358-8666-4B39-927B-FC6B0E909C4D}" type="sibTrans" cxnId="{DF382BF7-3B98-4C8D-80B2-B716185F0028}">
      <dgm:prSet/>
      <dgm:spPr/>
      <dgm:t>
        <a:bodyPr/>
        <a:lstStyle/>
        <a:p>
          <a:endParaRPr lang="en-GB"/>
        </a:p>
      </dgm:t>
    </dgm:pt>
    <dgm:pt modelId="{1A9CB3DF-E175-4018-8246-DBC3E8510417}" type="pres">
      <dgm:prSet presAssocID="{826FFA2B-EEE6-4A98-80D3-E3BC70FB7C60}" presName="cycle" presStyleCnt="0">
        <dgm:presLayoutVars>
          <dgm:chMax val="1"/>
          <dgm:dir/>
          <dgm:animLvl val="ctr"/>
          <dgm:resizeHandles val="exact"/>
        </dgm:presLayoutVars>
      </dgm:prSet>
      <dgm:spPr/>
      <dgm:t>
        <a:bodyPr/>
        <a:lstStyle/>
        <a:p>
          <a:endParaRPr lang="en-GB"/>
        </a:p>
      </dgm:t>
    </dgm:pt>
    <dgm:pt modelId="{5F47991E-DC74-4A20-B7A9-013CD7DCA57C}" type="pres">
      <dgm:prSet presAssocID="{2C47616B-58AD-4CF0-A76D-8ACB9DF83D2E}" presName="centerShape" presStyleLbl="node0" presStyleIdx="0" presStyleCnt="1"/>
      <dgm:spPr/>
      <dgm:t>
        <a:bodyPr/>
        <a:lstStyle/>
        <a:p>
          <a:endParaRPr lang="en-GB"/>
        </a:p>
      </dgm:t>
    </dgm:pt>
    <dgm:pt modelId="{D8E9E745-2689-4865-9715-8299393D2A56}" type="pres">
      <dgm:prSet presAssocID="{FB8A446E-4A82-4F76-A9E0-D9E4D76FE32F}" presName="Name9" presStyleLbl="parChTrans1D2" presStyleIdx="0" presStyleCnt="6"/>
      <dgm:spPr/>
      <dgm:t>
        <a:bodyPr/>
        <a:lstStyle/>
        <a:p>
          <a:endParaRPr lang="en-GB"/>
        </a:p>
      </dgm:t>
    </dgm:pt>
    <dgm:pt modelId="{3354A02C-D832-4737-B8B3-CD0321CC675B}" type="pres">
      <dgm:prSet presAssocID="{FB8A446E-4A82-4F76-A9E0-D9E4D76FE32F}" presName="connTx" presStyleLbl="parChTrans1D2" presStyleIdx="0" presStyleCnt="6"/>
      <dgm:spPr/>
      <dgm:t>
        <a:bodyPr/>
        <a:lstStyle/>
        <a:p>
          <a:endParaRPr lang="en-GB"/>
        </a:p>
      </dgm:t>
    </dgm:pt>
    <dgm:pt modelId="{251AA2D7-D430-4D18-8B3D-643D24110A37}" type="pres">
      <dgm:prSet presAssocID="{4FC5CD9B-961C-4DD0-89B7-7D1FDA853673}" presName="node" presStyleLbl="node1" presStyleIdx="0" presStyleCnt="6">
        <dgm:presLayoutVars>
          <dgm:bulletEnabled val="1"/>
        </dgm:presLayoutVars>
      </dgm:prSet>
      <dgm:spPr/>
      <dgm:t>
        <a:bodyPr/>
        <a:lstStyle/>
        <a:p>
          <a:endParaRPr lang="en-GB"/>
        </a:p>
      </dgm:t>
    </dgm:pt>
    <dgm:pt modelId="{73CFBD2A-6134-4C4E-BF3B-74AABAB38ADB}" type="pres">
      <dgm:prSet presAssocID="{4758FAF4-68A3-4597-B7FB-CFBC652FAC9B}" presName="Name9" presStyleLbl="parChTrans1D2" presStyleIdx="1" presStyleCnt="6"/>
      <dgm:spPr/>
      <dgm:t>
        <a:bodyPr/>
        <a:lstStyle/>
        <a:p>
          <a:endParaRPr lang="en-GB"/>
        </a:p>
      </dgm:t>
    </dgm:pt>
    <dgm:pt modelId="{6A9C3684-CFF9-4C4D-909E-EA67CDB7103F}" type="pres">
      <dgm:prSet presAssocID="{4758FAF4-68A3-4597-B7FB-CFBC652FAC9B}" presName="connTx" presStyleLbl="parChTrans1D2" presStyleIdx="1" presStyleCnt="6"/>
      <dgm:spPr/>
      <dgm:t>
        <a:bodyPr/>
        <a:lstStyle/>
        <a:p>
          <a:endParaRPr lang="en-GB"/>
        </a:p>
      </dgm:t>
    </dgm:pt>
    <dgm:pt modelId="{575B6781-B99A-4F53-AE7A-7F75862A15C0}" type="pres">
      <dgm:prSet presAssocID="{BB238CFA-B3B5-4759-8180-3C561FACCD24}" presName="node" presStyleLbl="node1" presStyleIdx="1" presStyleCnt="6">
        <dgm:presLayoutVars>
          <dgm:bulletEnabled val="1"/>
        </dgm:presLayoutVars>
      </dgm:prSet>
      <dgm:spPr/>
      <dgm:t>
        <a:bodyPr/>
        <a:lstStyle/>
        <a:p>
          <a:endParaRPr lang="en-GB"/>
        </a:p>
      </dgm:t>
    </dgm:pt>
    <dgm:pt modelId="{9165E5DC-F68E-42C7-A640-F5E5E6AFECCD}" type="pres">
      <dgm:prSet presAssocID="{36320609-724B-40FB-B7C4-A8D61E05D1D6}" presName="Name9" presStyleLbl="parChTrans1D2" presStyleIdx="2" presStyleCnt="6"/>
      <dgm:spPr/>
      <dgm:t>
        <a:bodyPr/>
        <a:lstStyle/>
        <a:p>
          <a:endParaRPr lang="en-GB"/>
        </a:p>
      </dgm:t>
    </dgm:pt>
    <dgm:pt modelId="{76881D25-F07C-4751-9C93-47EF92362F3B}" type="pres">
      <dgm:prSet presAssocID="{36320609-724B-40FB-B7C4-A8D61E05D1D6}" presName="connTx" presStyleLbl="parChTrans1D2" presStyleIdx="2" presStyleCnt="6"/>
      <dgm:spPr/>
      <dgm:t>
        <a:bodyPr/>
        <a:lstStyle/>
        <a:p>
          <a:endParaRPr lang="en-GB"/>
        </a:p>
      </dgm:t>
    </dgm:pt>
    <dgm:pt modelId="{2B59B1D2-33A4-49C2-A9CB-E620F74E759E}" type="pres">
      <dgm:prSet presAssocID="{C6916E57-ADC6-48E5-9824-A28D74C551D5}" presName="node" presStyleLbl="node1" presStyleIdx="2" presStyleCnt="6">
        <dgm:presLayoutVars>
          <dgm:bulletEnabled val="1"/>
        </dgm:presLayoutVars>
      </dgm:prSet>
      <dgm:spPr/>
      <dgm:t>
        <a:bodyPr/>
        <a:lstStyle/>
        <a:p>
          <a:endParaRPr lang="en-GB"/>
        </a:p>
      </dgm:t>
    </dgm:pt>
    <dgm:pt modelId="{5BA2B63C-6AC7-4515-9445-A8EC65A7E522}" type="pres">
      <dgm:prSet presAssocID="{4E90EFAE-8710-46B8-B619-71DE5FB9F80A}" presName="Name9" presStyleLbl="parChTrans1D2" presStyleIdx="3" presStyleCnt="6"/>
      <dgm:spPr/>
      <dgm:t>
        <a:bodyPr/>
        <a:lstStyle/>
        <a:p>
          <a:endParaRPr lang="en-GB"/>
        </a:p>
      </dgm:t>
    </dgm:pt>
    <dgm:pt modelId="{8908556D-B61A-4C01-A4C5-73EEBF8F5BB3}" type="pres">
      <dgm:prSet presAssocID="{4E90EFAE-8710-46B8-B619-71DE5FB9F80A}" presName="connTx" presStyleLbl="parChTrans1D2" presStyleIdx="3" presStyleCnt="6"/>
      <dgm:spPr/>
      <dgm:t>
        <a:bodyPr/>
        <a:lstStyle/>
        <a:p>
          <a:endParaRPr lang="en-GB"/>
        </a:p>
      </dgm:t>
    </dgm:pt>
    <dgm:pt modelId="{766C3AF1-F104-4A46-8D64-26558613912F}" type="pres">
      <dgm:prSet presAssocID="{B2AAA1E9-B9DC-4B86-96AC-8ECA54937599}" presName="node" presStyleLbl="node1" presStyleIdx="3" presStyleCnt="6">
        <dgm:presLayoutVars>
          <dgm:bulletEnabled val="1"/>
        </dgm:presLayoutVars>
      </dgm:prSet>
      <dgm:spPr/>
      <dgm:t>
        <a:bodyPr/>
        <a:lstStyle/>
        <a:p>
          <a:endParaRPr lang="en-GB"/>
        </a:p>
      </dgm:t>
    </dgm:pt>
    <dgm:pt modelId="{261C4ECD-78F4-41D7-AF65-A2330442EA11}" type="pres">
      <dgm:prSet presAssocID="{3448AFE7-21FB-4FF2-B227-57276B8776E0}" presName="Name9" presStyleLbl="parChTrans1D2" presStyleIdx="4" presStyleCnt="6"/>
      <dgm:spPr/>
      <dgm:t>
        <a:bodyPr/>
        <a:lstStyle/>
        <a:p>
          <a:endParaRPr lang="en-GB"/>
        </a:p>
      </dgm:t>
    </dgm:pt>
    <dgm:pt modelId="{A99541B5-8AAA-412F-9EBE-9F715B238575}" type="pres">
      <dgm:prSet presAssocID="{3448AFE7-21FB-4FF2-B227-57276B8776E0}" presName="connTx" presStyleLbl="parChTrans1D2" presStyleIdx="4" presStyleCnt="6"/>
      <dgm:spPr/>
      <dgm:t>
        <a:bodyPr/>
        <a:lstStyle/>
        <a:p>
          <a:endParaRPr lang="en-GB"/>
        </a:p>
      </dgm:t>
    </dgm:pt>
    <dgm:pt modelId="{764C95A0-D2A4-411C-B55F-D0B157BD0BC8}" type="pres">
      <dgm:prSet presAssocID="{A636077E-6959-4952-A55E-50DFB05B3ED0}" presName="node" presStyleLbl="node1" presStyleIdx="4" presStyleCnt="6" custRadScaleRad="98850" custRadScaleInc="4803">
        <dgm:presLayoutVars>
          <dgm:bulletEnabled val="1"/>
        </dgm:presLayoutVars>
      </dgm:prSet>
      <dgm:spPr/>
      <dgm:t>
        <a:bodyPr/>
        <a:lstStyle/>
        <a:p>
          <a:endParaRPr lang="en-GB"/>
        </a:p>
      </dgm:t>
    </dgm:pt>
    <dgm:pt modelId="{5532D54E-453E-437F-A17D-2459B31DC66C}" type="pres">
      <dgm:prSet presAssocID="{B46D368E-971D-4100-A9E0-1F2874C6D3CF}" presName="Name9" presStyleLbl="parChTrans1D2" presStyleIdx="5" presStyleCnt="6"/>
      <dgm:spPr/>
      <dgm:t>
        <a:bodyPr/>
        <a:lstStyle/>
        <a:p>
          <a:endParaRPr lang="en-GB"/>
        </a:p>
      </dgm:t>
    </dgm:pt>
    <dgm:pt modelId="{834DD77E-A610-4F36-B6ED-357EDFC228EB}" type="pres">
      <dgm:prSet presAssocID="{B46D368E-971D-4100-A9E0-1F2874C6D3CF}" presName="connTx" presStyleLbl="parChTrans1D2" presStyleIdx="5" presStyleCnt="6"/>
      <dgm:spPr/>
      <dgm:t>
        <a:bodyPr/>
        <a:lstStyle/>
        <a:p>
          <a:endParaRPr lang="en-GB"/>
        </a:p>
      </dgm:t>
    </dgm:pt>
    <dgm:pt modelId="{66B6BA63-26F1-489F-B082-AA8A256E2A39}" type="pres">
      <dgm:prSet presAssocID="{BD1F814A-0FAB-4C62-97B9-F3992277823E}" presName="node" presStyleLbl="node1" presStyleIdx="5" presStyleCnt="6">
        <dgm:presLayoutVars>
          <dgm:bulletEnabled val="1"/>
        </dgm:presLayoutVars>
      </dgm:prSet>
      <dgm:spPr/>
      <dgm:t>
        <a:bodyPr/>
        <a:lstStyle/>
        <a:p>
          <a:endParaRPr lang="en-GB"/>
        </a:p>
      </dgm:t>
    </dgm:pt>
  </dgm:ptLst>
  <dgm:cxnLst>
    <dgm:cxn modelId="{DA77F882-632C-4C68-BFBE-57B8B556E149}" type="presOf" srcId="{36320609-724B-40FB-B7C4-A8D61E05D1D6}" destId="{76881D25-F07C-4751-9C93-47EF92362F3B}" srcOrd="1" destOrd="0" presId="urn:microsoft.com/office/officeart/2005/8/layout/radial1"/>
    <dgm:cxn modelId="{62A444B3-9979-4CB9-AB15-1EE50F9D1FB5}" type="presOf" srcId="{FB8A446E-4A82-4F76-A9E0-D9E4D76FE32F}" destId="{D8E9E745-2689-4865-9715-8299393D2A56}" srcOrd="0" destOrd="0" presId="urn:microsoft.com/office/officeart/2005/8/layout/radial1"/>
    <dgm:cxn modelId="{189B542D-A47F-47BE-8EA8-0E1AE5C74400}" type="presOf" srcId="{BD1F814A-0FAB-4C62-97B9-F3992277823E}" destId="{66B6BA63-26F1-489F-B082-AA8A256E2A39}" srcOrd="0" destOrd="0" presId="urn:microsoft.com/office/officeart/2005/8/layout/radial1"/>
    <dgm:cxn modelId="{A406860E-264C-4C75-8816-EDB6F56FD088}" type="presOf" srcId="{4E90EFAE-8710-46B8-B619-71DE5FB9F80A}" destId="{5BA2B63C-6AC7-4515-9445-A8EC65A7E522}" srcOrd="0" destOrd="0" presId="urn:microsoft.com/office/officeart/2005/8/layout/radial1"/>
    <dgm:cxn modelId="{D5B4AA29-F7E5-4B3E-975D-651BB8F364B7}" type="presOf" srcId="{C6916E57-ADC6-48E5-9824-A28D74C551D5}" destId="{2B59B1D2-33A4-49C2-A9CB-E620F74E759E}" srcOrd="0" destOrd="0" presId="urn:microsoft.com/office/officeart/2005/8/layout/radial1"/>
    <dgm:cxn modelId="{7CF2B6E1-D06F-472D-BBC3-38FCFA7F2159}" type="presOf" srcId="{FB8A446E-4A82-4F76-A9E0-D9E4D76FE32F}" destId="{3354A02C-D832-4737-B8B3-CD0321CC675B}" srcOrd="1" destOrd="0" presId="urn:microsoft.com/office/officeart/2005/8/layout/radial1"/>
    <dgm:cxn modelId="{599A4F34-B3F2-421D-B2CF-7E3AB024B11D}" srcId="{2C47616B-58AD-4CF0-A76D-8ACB9DF83D2E}" destId="{A636077E-6959-4952-A55E-50DFB05B3ED0}" srcOrd="4" destOrd="0" parTransId="{3448AFE7-21FB-4FF2-B227-57276B8776E0}" sibTransId="{52AF5642-9460-40E8-9D3F-2509DED876BB}"/>
    <dgm:cxn modelId="{3F1E1AC5-4D80-44A3-9FF0-1ED1B39487F5}" srcId="{2C47616B-58AD-4CF0-A76D-8ACB9DF83D2E}" destId="{4FC5CD9B-961C-4DD0-89B7-7D1FDA853673}" srcOrd="0" destOrd="0" parTransId="{FB8A446E-4A82-4F76-A9E0-D9E4D76FE32F}" sibTransId="{48E6E0B0-1EBE-4079-A85C-34EC6E1796B7}"/>
    <dgm:cxn modelId="{DF382BF7-3B98-4C8D-80B2-B716185F0028}" srcId="{2C47616B-58AD-4CF0-A76D-8ACB9DF83D2E}" destId="{BD1F814A-0FAB-4C62-97B9-F3992277823E}" srcOrd="5" destOrd="0" parTransId="{B46D368E-971D-4100-A9E0-1F2874C6D3CF}" sibTransId="{8A250358-8666-4B39-927B-FC6B0E909C4D}"/>
    <dgm:cxn modelId="{38313EE3-5809-4320-9D5A-8D482E5A6702}" type="presOf" srcId="{A636077E-6959-4952-A55E-50DFB05B3ED0}" destId="{764C95A0-D2A4-411C-B55F-D0B157BD0BC8}" srcOrd="0" destOrd="0" presId="urn:microsoft.com/office/officeart/2005/8/layout/radial1"/>
    <dgm:cxn modelId="{CB72FC3E-6F2D-4C96-B636-0790F1F7EDF0}" type="presOf" srcId="{3448AFE7-21FB-4FF2-B227-57276B8776E0}" destId="{261C4ECD-78F4-41D7-AF65-A2330442EA11}" srcOrd="0" destOrd="0" presId="urn:microsoft.com/office/officeart/2005/8/layout/radial1"/>
    <dgm:cxn modelId="{E061018E-C29C-48EC-AF02-47C129C11FCE}" type="presOf" srcId="{B2AAA1E9-B9DC-4B86-96AC-8ECA54937599}" destId="{766C3AF1-F104-4A46-8D64-26558613912F}" srcOrd="0" destOrd="0" presId="urn:microsoft.com/office/officeart/2005/8/layout/radial1"/>
    <dgm:cxn modelId="{0F93ADCF-5BDA-483D-AF24-66C38FE717DC}" type="presOf" srcId="{4758FAF4-68A3-4597-B7FB-CFBC652FAC9B}" destId="{6A9C3684-CFF9-4C4D-909E-EA67CDB7103F}" srcOrd="1" destOrd="0" presId="urn:microsoft.com/office/officeart/2005/8/layout/radial1"/>
    <dgm:cxn modelId="{253A8F4F-8904-4674-9FC8-F9A453CE1772}" type="presOf" srcId="{3448AFE7-21FB-4FF2-B227-57276B8776E0}" destId="{A99541B5-8AAA-412F-9EBE-9F715B238575}" srcOrd="1" destOrd="0" presId="urn:microsoft.com/office/officeart/2005/8/layout/radial1"/>
    <dgm:cxn modelId="{03B25470-B6FE-440C-90E2-E4C20AFAB6F1}" type="presOf" srcId="{B46D368E-971D-4100-A9E0-1F2874C6D3CF}" destId="{834DD77E-A610-4F36-B6ED-357EDFC228EB}" srcOrd="1" destOrd="0" presId="urn:microsoft.com/office/officeart/2005/8/layout/radial1"/>
    <dgm:cxn modelId="{D328F573-B3E3-41BE-80B2-87178ACA5079}" type="presOf" srcId="{B46D368E-971D-4100-A9E0-1F2874C6D3CF}" destId="{5532D54E-453E-437F-A17D-2459B31DC66C}" srcOrd="0" destOrd="0" presId="urn:microsoft.com/office/officeart/2005/8/layout/radial1"/>
    <dgm:cxn modelId="{8E91F93A-A584-41D4-82DB-8B8824A4F556}" type="presOf" srcId="{4E90EFAE-8710-46B8-B619-71DE5FB9F80A}" destId="{8908556D-B61A-4C01-A4C5-73EEBF8F5BB3}" srcOrd="1" destOrd="0" presId="urn:microsoft.com/office/officeart/2005/8/layout/radial1"/>
    <dgm:cxn modelId="{6B0BAFFC-2E51-4F96-8FCC-B6D7898B19B1}" type="presOf" srcId="{BB238CFA-B3B5-4759-8180-3C561FACCD24}" destId="{575B6781-B99A-4F53-AE7A-7F75862A15C0}" srcOrd="0" destOrd="0" presId="urn:microsoft.com/office/officeart/2005/8/layout/radial1"/>
    <dgm:cxn modelId="{339BF436-060C-4CDE-BAB4-FA4E97AA01A0}" type="presOf" srcId="{4FC5CD9B-961C-4DD0-89B7-7D1FDA853673}" destId="{251AA2D7-D430-4D18-8B3D-643D24110A37}" srcOrd="0" destOrd="0" presId="urn:microsoft.com/office/officeart/2005/8/layout/radial1"/>
    <dgm:cxn modelId="{B68C5DAD-564F-4AD0-ADF3-48D49EDA3018}" srcId="{826FFA2B-EEE6-4A98-80D3-E3BC70FB7C60}" destId="{2C47616B-58AD-4CF0-A76D-8ACB9DF83D2E}" srcOrd="0" destOrd="0" parTransId="{8C416E14-B13F-4650-9D35-3E0F4505DB0E}" sibTransId="{1E370A76-D0AF-432D-8265-9B9F6E2794EF}"/>
    <dgm:cxn modelId="{C358B7C1-2673-4790-879D-B7ED4FC16529}" type="presOf" srcId="{36320609-724B-40FB-B7C4-A8D61E05D1D6}" destId="{9165E5DC-F68E-42C7-A640-F5E5E6AFECCD}" srcOrd="0" destOrd="0" presId="urn:microsoft.com/office/officeart/2005/8/layout/radial1"/>
    <dgm:cxn modelId="{BC2CC350-4F3F-4172-9FEF-977E03CAD2E4}" srcId="{2C47616B-58AD-4CF0-A76D-8ACB9DF83D2E}" destId="{BB238CFA-B3B5-4759-8180-3C561FACCD24}" srcOrd="1" destOrd="0" parTransId="{4758FAF4-68A3-4597-B7FB-CFBC652FAC9B}" sibTransId="{386CF55D-9CF9-49AD-BE54-9854A5826AA0}"/>
    <dgm:cxn modelId="{CCFA556F-481D-4D17-9594-9396EE916F19}" type="presOf" srcId="{4758FAF4-68A3-4597-B7FB-CFBC652FAC9B}" destId="{73CFBD2A-6134-4C4E-BF3B-74AABAB38ADB}" srcOrd="0" destOrd="0" presId="urn:microsoft.com/office/officeart/2005/8/layout/radial1"/>
    <dgm:cxn modelId="{2DD9B4EC-66C2-44D0-91B2-A73D8A95ABBE}" srcId="{2C47616B-58AD-4CF0-A76D-8ACB9DF83D2E}" destId="{B2AAA1E9-B9DC-4B86-96AC-8ECA54937599}" srcOrd="3" destOrd="0" parTransId="{4E90EFAE-8710-46B8-B619-71DE5FB9F80A}" sibTransId="{ADF4A453-3738-4E6E-8C18-3AA646742643}"/>
    <dgm:cxn modelId="{9FD3911D-1DA5-4D3D-9E9B-AB3F13475D9D}" srcId="{2C47616B-58AD-4CF0-A76D-8ACB9DF83D2E}" destId="{C6916E57-ADC6-48E5-9824-A28D74C551D5}" srcOrd="2" destOrd="0" parTransId="{36320609-724B-40FB-B7C4-A8D61E05D1D6}" sibTransId="{278ED09D-EE19-4723-917C-FAF2F556E97F}"/>
    <dgm:cxn modelId="{F4AFA4CB-D607-4CBF-BEEB-B8C84ABB5DD7}" type="presOf" srcId="{2C47616B-58AD-4CF0-A76D-8ACB9DF83D2E}" destId="{5F47991E-DC74-4A20-B7A9-013CD7DCA57C}" srcOrd="0" destOrd="0" presId="urn:microsoft.com/office/officeart/2005/8/layout/radial1"/>
    <dgm:cxn modelId="{2E68B2B2-C3BA-4B71-A457-C25D74A26203}" type="presOf" srcId="{826FFA2B-EEE6-4A98-80D3-E3BC70FB7C60}" destId="{1A9CB3DF-E175-4018-8246-DBC3E8510417}" srcOrd="0" destOrd="0" presId="urn:microsoft.com/office/officeart/2005/8/layout/radial1"/>
    <dgm:cxn modelId="{988C9821-3622-407A-AA7E-DFE8F52F2816}" type="presParOf" srcId="{1A9CB3DF-E175-4018-8246-DBC3E8510417}" destId="{5F47991E-DC74-4A20-B7A9-013CD7DCA57C}" srcOrd="0" destOrd="0" presId="urn:microsoft.com/office/officeart/2005/8/layout/radial1"/>
    <dgm:cxn modelId="{F3C93CBC-B9F5-456E-ACE3-2684E81FDB8D}" type="presParOf" srcId="{1A9CB3DF-E175-4018-8246-DBC3E8510417}" destId="{D8E9E745-2689-4865-9715-8299393D2A56}" srcOrd="1" destOrd="0" presId="urn:microsoft.com/office/officeart/2005/8/layout/radial1"/>
    <dgm:cxn modelId="{C2F3EF3C-593E-480C-8EC1-B39FC90396A1}" type="presParOf" srcId="{D8E9E745-2689-4865-9715-8299393D2A56}" destId="{3354A02C-D832-4737-B8B3-CD0321CC675B}" srcOrd="0" destOrd="0" presId="urn:microsoft.com/office/officeart/2005/8/layout/radial1"/>
    <dgm:cxn modelId="{315246A4-EA88-41F7-8071-87504DC4A5D3}" type="presParOf" srcId="{1A9CB3DF-E175-4018-8246-DBC3E8510417}" destId="{251AA2D7-D430-4D18-8B3D-643D24110A37}" srcOrd="2" destOrd="0" presId="urn:microsoft.com/office/officeart/2005/8/layout/radial1"/>
    <dgm:cxn modelId="{0EA566A0-D5FD-4795-AA89-D70DFEC58174}" type="presParOf" srcId="{1A9CB3DF-E175-4018-8246-DBC3E8510417}" destId="{73CFBD2A-6134-4C4E-BF3B-74AABAB38ADB}" srcOrd="3" destOrd="0" presId="urn:microsoft.com/office/officeart/2005/8/layout/radial1"/>
    <dgm:cxn modelId="{3FE9CAA7-3203-44D0-89E0-9E3EB7717311}" type="presParOf" srcId="{73CFBD2A-6134-4C4E-BF3B-74AABAB38ADB}" destId="{6A9C3684-CFF9-4C4D-909E-EA67CDB7103F}" srcOrd="0" destOrd="0" presId="urn:microsoft.com/office/officeart/2005/8/layout/radial1"/>
    <dgm:cxn modelId="{A8D9BCB2-FC1E-44F3-BA51-975B35EDEAD2}" type="presParOf" srcId="{1A9CB3DF-E175-4018-8246-DBC3E8510417}" destId="{575B6781-B99A-4F53-AE7A-7F75862A15C0}" srcOrd="4" destOrd="0" presId="urn:microsoft.com/office/officeart/2005/8/layout/radial1"/>
    <dgm:cxn modelId="{CD97AA60-9564-435E-8AAE-7A91E2151D5A}" type="presParOf" srcId="{1A9CB3DF-E175-4018-8246-DBC3E8510417}" destId="{9165E5DC-F68E-42C7-A640-F5E5E6AFECCD}" srcOrd="5" destOrd="0" presId="urn:microsoft.com/office/officeart/2005/8/layout/radial1"/>
    <dgm:cxn modelId="{484ECF87-05EB-4019-B76F-F6F5F4F558CE}" type="presParOf" srcId="{9165E5DC-F68E-42C7-A640-F5E5E6AFECCD}" destId="{76881D25-F07C-4751-9C93-47EF92362F3B}" srcOrd="0" destOrd="0" presId="urn:microsoft.com/office/officeart/2005/8/layout/radial1"/>
    <dgm:cxn modelId="{9F6CD0AA-A074-4EFE-B8CA-90922433680A}" type="presParOf" srcId="{1A9CB3DF-E175-4018-8246-DBC3E8510417}" destId="{2B59B1D2-33A4-49C2-A9CB-E620F74E759E}" srcOrd="6" destOrd="0" presId="urn:microsoft.com/office/officeart/2005/8/layout/radial1"/>
    <dgm:cxn modelId="{66D885BE-4B94-4697-BD5A-F0AC0B8F784C}" type="presParOf" srcId="{1A9CB3DF-E175-4018-8246-DBC3E8510417}" destId="{5BA2B63C-6AC7-4515-9445-A8EC65A7E522}" srcOrd="7" destOrd="0" presId="urn:microsoft.com/office/officeart/2005/8/layout/radial1"/>
    <dgm:cxn modelId="{26697139-E7DC-4652-A251-CE3A124C7740}" type="presParOf" srcId="{5BA2B63C-6AC7-4515-9445-A8EC65A7E522}" destId="{8908556D-B61A-4C01-A4C5-73EEBF8F5BB3}" srcOrd="0" destOrd="0" presId="urn:microsoft.com/office/officeart/2005/8/layout/radial1"/>
    <dgm:cxn modelId="{0ED864DD-FC35-4894-9DD6-52FFF7F87EEE}" type="presParOf" srcId="{1A9CB3DF-E175-4018-8246-DBC3E8510417}" destId="{766C3AF1-F104-4A46-8D64-26558613912F}" srcOrd="8" destOrd="0" presId="urn:microsoft.com/office/officeart/2005/8/layout/radial1"/>
    <dgm:cxn modelId="{C8F48D32-F051-48C5-925C-34ADC32F3A07}" type="presParOf" srcId="{1A9CB3DF-E175-4018-8246-DBC3E8510417}" destId="{261C4ECD-78F4-41D7-AF65-A2330442EA11}" srcOrd="9" destOrd="0" presId="urn:microsoft.com/office/officeart/2005/8/layout/radial1"/>
    <dgm:cxn modelId="{B0AAB8E8-5C7A-4BDC-92EC-132633C6715D}" type="presParOf" srcId="{261C4ECD-78F4-41D7-AF65-A2330442EA11}" destId="{A99541B5-8AAA-412F-9EBE-9F715B238575}" srcOrd="0" destOrd="0" presId="urn:microsoft.com/office/officeart/2005/8/layout/radial1"/>
    <dgm:cxn modelId="{9AA7A1FC-4743-4FE1-AB68-E7CBBA819526}" type="presParOf" srcId="{1A9CB3DF-E175-4018-8246-DBC3E8510417}" destId="{764C95A0-D2A4-411C-B55F-D0B157BD0BC8}" srcOrd="10" destOrd="0" presId="urn:microsoft.com/office/officeart/2005/8/layout/radial1"/>
    <dgm:cxn modelId="{444BFF43-4957-4C74-8BF5-2EB28BE40F51}" type="presParOf" srcId="{1A9CB3DF-E175-4018-8246-DBC3E8510417}" destId="{5532D54E-453E-437F-A17D-2459B31DC66C}" srcOrd="11" destOrd="0" presId="urn:microsoft.com/office/officeart/2005/8/layout/radial1"/>
    <dgm:cxn modelId="{E807AA88-1112-43FD-8978-F93A8F471627}" type="presParOf" srcId="{5532D54E-453E-437F-A17D-2459B31DC66C}" destId="{834DD77E-A610-4F36-B6ED-357EDFC228EB}" srcOrd="0" destOrd="0" presId="urn:microsoft.com/office/officeart/2005/8/layout/radial1"/>
    <dgm:cxn modelId="{142EC01C-66F6-46A6-867A-48DA071968BD}" type="presParOf" srcId="{1A9CB3DF-E175-4018-8246-DBC3E8510417}" destId="{66B6BA63-26F1-489F-B082-AA8A256E2A39}"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148F2F-9807-4044-9D8D-BD159B0E17FA}">
      <dsp:nvSpPr>
        <dsp:cNvPr id="0" name=""/>
        <dsp:cNvSpPr/>
      </dsp:nvSpPr>
      <dsp:spPr>
        <a:xfrm>
          <a:off x="2473630" y="615"/>
          <a:ext cx="2138046" cy="138973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a:t>Nutrition</a:t>
          </a:r>
        </a:p>
      </dsp:txBody>
      <dsp:txXfrm>
        <a:off x="2541471" y="68456"/>
        <a:ext cx="2002364" cy="1254048"/>
      </dsp:txXfrm>
    </dsp:sp>
    <dsp:sp modelId="{66861049-201A-4129-A4D8-100CE4C56653}">
      <dsp:nvSpPr>
        <dsp:cNvPr id="0" name=""/>
        <dsp:cNvSpPr/>
      </dsp:nvSpPr>
      <dsp:spPr>
        <a:xfrm>
          <a:off x="1688441" y="695481"/>
          <a:ext cx="3708424" cy="3708424"/>
        </a:xfrm>
        <a:custGeom>
          <a:avLst/>
          <a:gdLst/>
          <a:ahLst/>
          <a:cxnLst/>
          <a:rect l="0" t="0" r="0" b="0"/>
          <a:pathLst>
            <a:path>
              <a:moveTo>
                <a:pt x="3210498" y="589858"/>
              </a:moveTo>
              <a:arcTo wR="1854212" hR="1854212" stAng="19020547" swAng="2303064"/>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FC201F6-5EFD-4A2F-9D5E-6A99F05F9AEB}">
      <dsp:nvSpPr>
        <dsp:cNvPr id="0" name=""/>
        <dsp:cNvSpPr/>
      </dsp:nvSpPr>
      <dsp:spPr>
        <a:xfrm>
          <a:off x="4079424" y="2781934"/>
          <a:ext cx="2138046" cy="13897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a:t>Sleep</a:t>
          </a:r>
        </a:p>
      </dsp:txBody>
      <dsp:txXfrm>
        <a:off x="4147265" y="2849775"/>
        <a:ext cx="2002364" cy="1254048"/>
      </dsp:txXfrm>
    </dsp:sp>
    <dsp:sp modelId="{9C492868-D5DB-4133-823F-FF0B6C0F066F}">
      <dsp:nvSpPr>
        <dsp:cNvPr id="0" name=""/>
        <dsp:cNvSpPr/>
      </dsp:nvSpPr>
      <dsp:spPr>
        <a:xfrm>
          <a:off x="1688441" y="695481"/>
          <a:ext cx="3708424" cy="3708424"/>
        </a:xfrm>
        <a:custGeom>
          <a:avLst/>
          <a:gdLst/>
          <a:ahLst/>
          <a:cxnLst/>
          <a:rect l="0" t="0" r="0" b="0"/>
          <a:pathLst>
            <a:path>
              <a:moveTo>
                <a:pt x="2423469" y="3618878"/>
              </a:moveTo>
              <a:arcTo wR="1854212" hR="1854212" stAng="4327260" swAng="2145480"/>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EE4FA60-2B2B-4780-9613-DD7BB8B63554}">
      <dsp:nvSpPr>
        <dsp:cNvPr id="0" name=""/>
        <dsp:cNvSpPr/>
      </dsp:nvSpPr>
      <dsp:spPr>
        <a:xfrm>
          <a:off x="867835" y="2781934"/>
          <a:ext cx="2138046" cy="138973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a:t>Exercise</a:t>
          </a:r>
        </a:p>
      </dsp:txBody>
      <dsp:txXfrm>
        <a:off x="935676" y="2849775"/>
        <a:ext cx="2002364" cy="1254048"/>
      </dsp:txXfrm>
    </dsp:sp>
    <dsp:sp modelId="{6F3DF920-93B9-47EF-8515-F2149D8D330F}">
      <dsp:nvSpPr>
        <dsp:cNvPr id="0" name=""/>
        <dsp:cNvSpPr/>
      </dsp:nvSpPr>
      <dsp:spPr>
        <a:xfrm>
          <a:off x="1688441" y="695481"/>
          <a:ext cx="3708424" cy="3708424"/>
        </a:xfrm>
        <a:custGeom>
          <a:avLst/>
          <a:gdLst/>
          <a:ahLst/>
          <a:cxnLst/>
          <a:rect l="0" t="0" r="0" b="0"/>
          <a:pathLst>
            <a:path>
              <a:moveTo>
                <a:pt x="5989" y="1705296"/>
              </a:moveTo>
              <a:arcTo wR="1854212" hR="1854212" stAng="11076390" swAng="2303064"/>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7B862-B90D-4F24-A93D-E68E14AE7430}">
      <dsp:nvSpPr>
        <dsp:cNvPr id="0" name=""/>
        <dsp:cNvSpPr/>
      </dsp:nvSpPr>
      <dsp:spPr>
        <a:xfrm rot="5400000">
          <a:off x="6589693" y="-2661723"/>
          <a:ext cx="1121829" cy="6729984"/>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a:latin typeface="Corbel" panose="020B0503020204020204" pitchFamily="34" charset="0"/>
            </a:rPr>
            <a:t>Improves cardiovascular health, fitness and stamina</a:t>
          </a:r>
        </a:p>
        <a:p>
          <a:pPr marL="228600" lvl="1" indent="-228600" algn="l" defTabSz="933450">
            <a:lnSpc>
              <a:spcPct val="90000"/>
            </a:lnSpc>
            <a:spcBef>
              <a:spcPct val="0"/>
            </a:spcBef>
            <a:spcAft>
              <a:spcPct val="15000"/>
            </a:spcAft>
            <a:buChar char="••"/>
          </a:pPr>
          <a:r>
            <a:rPr lang="en-GB" sz="2100" kern="1200" dirty="0">
              <a:latin typeface="Corbel" panose="020B0503020204020204" pitchFamily="34" charset="0"/>
            </a:rPr>
            <a:t>Walking, running, swimming, cycling, dancing</a:t>
          </a:r>
        </a:p>
      </dsp:txBody>
      <dsp:txXfrm rot="-5400000">
        <a:off x="3785616" y="197117"/>
        <a:ext cx="6675221" cy="1012303"/>
      </dsp:txXfrm>
    </dsp:sp>
    <dsp:sp modelId="{8229C2AE-9D0B-4746-8D65-6456A25D0EAB}">
      <dsp:nvSpPr>
        <dsp:cNvPr id="0" name=""/>
        <dsp:cNvSpPr/>
      </dsp:nvSpPr>
      <dsp:spPr>
        <a:xfrm>
          <a:off x="0" y="2124"/>
          <a:ext cx="3785616" cy="140228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GB" sz="3900" kern="1200" dirty="0">
              <a:latin typeface="Corbel" panose="020B0503020204020204" pitchFamily="34" charset="0"/>
            </a:rPr>
            <a:t>Aerobic Exercise</a:t>
          </a:r>
        </a:p>
      </dsp:txBody>
      <dsp:txXfrm>
        <a:off x="68454" y="70578"/>
        <a:ext cx="3648708" cy="1265378"/>
      </dsp:txXfrm>
    </dsp:sp>
    <dsp:sp modelId="{24426ED7-93A6-4CCE-A9E4-0B0038DDE8F7}">
      <dsp:nvSpPr>
        <dsp:cNvPr id="0" name=""/>
        <dsp:cNvSpPr/>
      </dsp:nvSpPr>
      <dsp:spPr>
        <a:xfrm rot="5400000">
          <a:off x="6589693" y="-1189323"/>
          <a:ext cx="1121829" cy="6729984"/>
        </a:xfrm>
        <a:prstGeom prst="round2SameRect">
          <a:avLst/>
        </a:prstGeom>
        <a:solidFill>
          <a:schemeClr val="accent4">
            <a:tint val="40000"/>
            <a:alpha val="90000"/>
            <a:hueOff val="5430963"/>
            <a:satOff val="-25622"/>
            <a:lumOff val="-925"/>
            <a:alphaOff val="0"/>
          </a:schemeClr>
        </a:solidFill>
        <a:ln w="12700" cap="flat" cmpd="sng" algn="ctr">
          <a:solidFill>
            <a:schemeClr val="accent4">
              <a:tint val="40000"/>
              <a:alpha val="90000"/>
              <a:hueOff val="5430963"/>
              <a:satOff val="-25622"/>
              <a:lumOff val="-92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a:latin typeface="Corbel" panose="020B0503020204020204" pitchFamily="34" charset="0"/>
            </a:rPr>
            <a:t>Improves muscular strength, can aid with stability and pain reduction</a:t>
          </a:r>
        </a:p>
        <a:p>
          <a:pPr marL="228600" lvl="1" indent="-228600" algn="l" defTabSz="933450">
            <a:lnSpc>
              <a:spcPct val="90000"/>
            </a:lnSpc>
            <a:spcBef>
              <a:spcPct val="0"/>
            </a:spcBef>
            <a:spcAft>
              <a:spcPct val="15000"/>
            </a:spcAft>
            <a:buChar char="••"/>
          </a:pPr>
          <a:r>
            <a:rPr lang="en-GB" sz="2100" kern="1200" dirty="0">
              <a:latin typeface="Corbel" panose="020B0503020204020204" pitchFamily="34" charset="0"/>
            </a:rPr>
            <a:t>Exercises in class, weight training, bodyweight exercise</a:t>
          </a:r>
        </a:p>
      </dsp:txBody>
      <dsp:txXfrm rot="-5400000">
        <a:off x="3785616" y="1669517"/>
        <a:ext cx="6675221" cy="1012303"/>
      </dsp:txXfrm>
    </dsp:sp>
    <dsp:sp modelId="{169E0170-9075-405F-A14D-B7ADFF2AA82B}">
      <dsp:nvSpPr>
        <dsp:cNvPr id="0" name=""/>
        <dsp:cNvSpPr/>
      </dsp:nvSpPr>
      <dsp:spPr>
        <a:xfrm>
          <a:off x="0" y="1474525"/>
          <a:ext cx="3785616" cy="1402286"/>
        </a:xfrm>
        <a:prstGeom prst="round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GB" sz="3900" kern="1200" dirty="0">
              <a:latin typeface="Corbel" panose="020B0503020204020204" pitchFamily="34" charset="0"/>
            </a:rPr>
            <a:t>Resistance Exercise</a:t>
          </a:r>
        </a:p>
      </dsp:txBody>
      <dsp:txXfrm>
        <a:off x="68454" y="1542979"/>
        <a:ext cx="3648708" cy="1265378"/>
      </dsp:txXfrm>
    </dsp:sp>
    <dsp:sp modelId="{400CB3A1-CC3E-42E1-B154-DA28940BFD69}">
      <dsp:nvSpPr>
        <dsp:cNvPr id="0" name=""/>
        <dsp:cNvSpPr/>
      </dsp:nvSpPr>
      <dsp:spPr>
        <a:xfrm rot="5400000">
          <a:off x="6589693" y="283077"/>
          <a:ext cx="1121829" cy="6729984"/>
        </a:xfrm>
        <a:prstGeom prst="round2SameRect">
          <a:avLst/>
        </a:prstGeom>
        <a:solidFill>
          <a:schemeClr val="accent4">
            <a:tint val="40000"/>
            <a:alpha val="90000"/>
            <a:hueOff val="10861926"/>
            <a:satOff val="-51245"/>
            <a:lumOff val="-1851"/>
            <a:alphaOff val="0"/>
          </a:schemeClr>
        </a:solidFill>
        <a:ln w="12700" cap="flat" cmpd="sng" algn="ctr">
          <a:solidFill>
            <a:schemeClr val="accent4">
              <a:tint val="40000"/>
              <a:alpha val="90000"/>
              <a:hueOff val="10861926"/>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a:latin typeface="Corbel" panose="020B0503020204020204" pitchFamily="34" charset="0"/>
            </a:rPr>
            <a:t>Reduce muscular pain and stiffness in joints</a:t>
          </a:r>
        </a:p>
        <a:p>
          <a:pPr marL="228600" lvl="1" indent="-228600" algn="l" defTabSz="933450">
            <a:lnSpc>
              <a:spcPct val="90000"/>
            </a:lnSpc>
            <a:spcBef>
              <a:spcPct val="0"/>
            </a:spcBef>
            <a:spcAft>
              <a:spcPct val="15000"/>
            </a:spcAft>
            <a:buChar char="••"/>
          </a:pPr>
          <a:r>
            <a:rPr lang="en-GB" sz="2100" kern="1200" dirty="0">
              <a:latin typeface="Corbel" panose="020B0503020204020204" pitchFamily="34" charset="0"/>
            </a:rPr>
            <a:t>Yoga, Pilates or simple stretches</a:t>
          </a:r>
        </a:p>
      </dsp:txBody>
      <dsp:txXfrm rot="-5400000">
        <a:off x="3785616" y="3141918"/>
        <a:ext cx="6675221" cy="1012303"/>
      </dsp:txXfrm>
    </dsp:sp>
    <dsp:sp modelId="{EC69ED5F-50DA-4D5B-9E6B-3042C9814DDA}">
      <dsp:nvSpPr>
        <dsp:cNvPr id="0" name=""/>
        <dsp:cNvSpPr/>
      </dsp:nvSpPr>
      <dsp:spPr>
        <a:xfrm>
          <a:off x="0" y="2946926"/>
          <a:ext cx="3785616" cy="1402286"/>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GB" sz="3900" kern="1200" dirty="0">
              <a:latin typeface="Corbel" panose="020B0503020204020204" pitchFamily="34" charset="0"/>
            </a:rPr>
            <a:t>Flexibility</a:t>
          </a:r>
        </a:p>
      </dsp:txBody>
      <dsp:txXfrm>
        <a:off x="68454" y="3015380"/>
        <a:ext cx="3648708" cy="12653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7E31C2-8868-494E-9D39-6EF0CA7665B7}">
      <dsp:nvSpPr>
        <dsp:cNvPr id="0" name=""/>
        <dsp:cNvSpPr/>
      </dsp:nvSpPr>
      <dsp:spPr>
        <a:xfrm>
          <a:off x="2122522" y="1705296"/>
          <a:ext cx="896203" cy="8962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Benefits of Exercise</a:t>
          </a:r>
        </a:p>
      </dsp:txBody>
      <dsp:txXfrm>
        <a:off x="2253768" y="1836542"/>
        <a:ext cx="633711" cy="633711"/>
      </dsp:txXfrm>
    </dsp:sp>
    <dsp:sp modelId="{65B7FD1E-2EDB-4F62-BF19-90318DE5C749}">
      <dsp:nvSpPr>
        <dsp:cNvPr id="0" name=""/>
        <dsp:cNvSpPr/>
      </dsp:nvSpPr>
      <dsp:spPr>
        <a:xfrm rot="16200000">
          <a:off x="2167070" y="1286054"/>
          <a:ext cx="807107" cy="31376"/>
        </a:xfrm>
        <a:custGeom>
          <a:avLst/>
          <a:gdLst/>
          <a:ahLst/>
          <a:cxnLst/>
          <a:rect l="0" t="0" r="0" b="0"/>
          <a:pathLst>
            <a:path>
              <a:moveTo>
                <a:pt x="0" y="15688"/>
              </a:moveTo>
              <a:lnTo>
                <a:pt x="807107" y="156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550446" y="1281565"/>
        <a:ext cx="40355" cy="40355"/>
      </dsp:txXfrm>
    </dsp:sp>
    <dsp:sp modelId="{79DE5ABD-0EAA-4EFC-94D5-4C8D838F9932}">
      <dsp:nvSpPr>
        <dsp:cNvPr id="0" name=""/>
        <dsp:cNvSpPr/>
      </dsp:nvSpPr>
      <dsp:spPr>
        <a:xfrm>
          <a:off x="2122522" y="1985"/>
          <a:ext cx="896203" cy="8962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Improves balance </a:t>
          </a:r>
        </a:p>
      </dsp:txBody>
      <dsp:txXfrm>
        <a:off x="2253768" y="133231"/>
        <a:ext cx="633711" cy="633711"/>
      </dsp:txXfrm>
    </dsp:sp>
    <dsp:sp modelId="{1ADCCEBB-EF64-4A7B-9F72-5630F75DC6B4}">
      <dsp:nvSpPr>
        <dsp:cNvPr id="0" name=""/>
        <dsp:cNvSpPr/>
      </dsp:nvSpPr>
      <dsp:spPr>
        <a:xfrm rot="18600000">
          <a:off x="2714503" y="1485303"/>
          <a:ext cx="807107" cy="31376"/>
        </a:xfrm>
        <a:custGeom>
          <a:avLst/>
          <a:gdLst/>
          <a:ahLst/>
          <a:cxnLst/>
          <a:rect l="0" t="0" r="0" b="0"/>
          <a:pathLst>
            <a:path>
              <a:moveTo>
                <a:pt x="0" y="15688"/>
              </a:moveTo>
              <a:lnTo>
                <a:pt x="807107" y="156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097880" y="1480814"/>
        <a:ext cx="40355" cy="40355"/>
      </dsp:txXfrm>
    </dsp:sp>
    <dsp:sp modelId="{D62D3749-99A6-4F93-9E08-C8F144714B56}">
      <dsp:nvSpPr>
        <dsp:cNvPr id="0" name=""/>
        <dsp:cNvSpPr/>
      </dsp:nvSpPr>
      <dsp:spPr>
        <a:xfrm>
          <a:off x="3217389" y="400484"/>
          <a:ext cx="896203" cy="89620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Pain reduction</a:t>
          </a:r>
        </a:p>
      </dsp:txBody>
      <dsp:txXfrm>
        <a:off x="3348635" y="531730"/>
        <a:ext cx="633711" cy="633711"/>
      </dsp:txXfrm>
    </dsp:sp>
    <dsp:sp modelId="{D09878AD-315E-415A-B5C3-234230C2678D}">
      <dsp:nvSpPr>
        <dsp:cNvPr id="0" name=""/>
        <dsp:cNvSpPr/>
      </dsp:nvSpPr>
      <dsp:spPr>
        <a:xfrm rot="21000000">
          <a:off x="3005787" y="1989821"/>
          <a:ext cx="807107" cy="31376"/>
        </a:xfrm>
        <a:custGeom>
          <a:avLst/>
          <a:gdLst/>
          <a:ahLst/>
          <a:cxnLst/>
          <a:rect l="0" t="0" r="0" b="0"/>
          <a:pathLst>
            <a:path>
              <a:moveTo>
                <a:pt x="0" y="15688"/>
              </a:moveTo>
              <a:lnTo>
                <a:pt x="807107" y="156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389163" y="1985332"/>
        <a:ext cx="40355" cy="40355"/>
      </dsp:txXfrm>
    </dsp:sp>
    <dsp:sp modelId="{7BFAFCF8-5090-4E66-83E3-E97DA86D5AAA}">
      <dsp:nvSpPr>
        <dsp:cNvPr id="0" name=""/>
        <dsp:cNvSpPr/>
      </dsp:nvSpPr>
      <dsp:spPr>
        <a:xfrm>
          <a:off x="3799956" y="1409519"/>
          <a:ext cx="896203" cy="89620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Weight control</a:t>
          </a:r>
        </a:p>
      </dsp:txBody>
      <dsp:txXfrm>
        <a:off x="3931202" y="1540765"/>
        <a:ext cx="633711" cy="633711"/>
      </dsp:txXfrm>
    </dsp:sp>
    <dsp:sp modelId="{7355DDB3-02AE-4116-AC4A-D18EDBB1544E}">
      <dsp:nvSpPr>
        <dsp:cNvPr id="0" name=""/>
        <dsp:cNvSpPr/>
      </dsp:nvSpPr>
      <dsp:spPr>
        <a:xfrm rot="1800000">
          <a:off x="2904625" y="2563538"/>
          <a:ext cx="807107" cy="31376"/>
        </a:xfrm>
        <a:custGeom>
          <a:avLst/>
          <a:gdLst/>
          <a:ahLst/>
          <a:cxnLst/>
          <a:rect l="0" t="0" r="0" b="0"/>
          <a:pathLst>
            <a:path>
              <a:moveTo>
                <a:pt x="0" y="15688"/>
              </a:moveTo>
              <a:lnTo>
                <a:pt x="807107" y="156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288001" y="2559048"/>
        <a:ext cx="40355" cy="40355"/>
      </dsp:txXfrm>
    </dsp:sp>
    <dsp:sp modelId="{8415487D-E0E9-40AB-AEFA-1E2569195CD9}">
      <dsp:nvSpPr>
        <dsp:cNvPr id="0" name=""/>
        <dsp:cNvSpPr/>
      </dsp:nvSpPr>
      <dsp:spPr>
        <a:xfrm>
          <a:off x="3597633" y="2556952"/>
          <a:ext cx="896203" cy="896203"/>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Improves joint flexibility</a:t>
          </a:r>
        </a:p>
      </dsp:txBody>
      <dsp:txXfrm>
        <a:off x="3728879" y="2688198"/>
        <a:ext cx="633711" cy="633711"/>
      </dsp:txXfrm>
    </dsp:sp>
    <dsp:sp modelId="{DD221EBF-4A04-4DA6-8264-F829812489E4}">
      <dsp:nvSpPr>
        <dsp:cNvPr id="0" name=""/>
        <dsp:cNvSpPr/>
      </dsp:nvSpPr>
      <dsp:spPr>
        <a:xfrm rot="4200000">
          <a:off x="2458353" y="2938004"/>
          <a:ext cx="807107" cy="31376"/>
        </a:xfrm>
        <a:custGeom>
          <a:avLst/>
          <a:gdLst/>
          <a:ahLst/>
          <a:cxnLst/>
          <a:rect l="0" t="0" r="0" b="0"/>
          <a:pathLst>
            <a:path>
              <a:moveTo>
                <a:pt x="0" y="15688"/>
              </a:moveTo>
              <a:lnTo>
                <a:pt x="807107" y="156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841729" y="2933515"/>
        <a:ext cx="40355" cy="40355"/>
      </dsp:txXfrm>
    </dsp:sp>
    <dsp:sp modelId="{ACACE67C-8F76-43DC-B120-611E753B2048}">
      <dsp:nvSpPr>
        <dsp:cNvPr id="0" name=""/>
        <dsp:cNvSpPr/>
      </dsp:nvSpPr>
      <dsp:spPr>
        <a:xfrm>
          <a:off x="2705088" y="3305886"/>
          <a:ext cx="896203" cy="896203"/>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Increases muscular strength</a:t>
          </a:r>
        </a:p>
      </dsp:txBody>
      <dsp:txXfrm>
        <a:off x="2836334" y="3437132"/>
        <a:ext cx="633711" cy="633711"/>
      </dsp:txXfrm>
    </dsp:sp>
    <dsp:sp modelId="{AA658422-7A94-4692-8026-8C88ACCB2916}">
      <dsp:nvSpPr>
        <dsp:cNvPr id="0" name=""/>
        <dsp:cNvSpPr/>
      </dsp:nvSpPr>
      <dsp:spPr>
        <a:xfrm rot="6600000">
          <a:off x="1875786" y="2938004"/>
          <a:ext cx="807107" cy="31376"/>
        </a:xfrm>
        <a:custGeom>
          <a:avLst/>
          <a:gdLst/>
          <a:ahLst/>
          <a:cxnLst/>
          <a:rect l="0" t="0" r="0" b="0"/>
          <a:pathLst>
            <a:path>
              <a:moveTo>
                <a:pt x="0" y="15688"/>
              </a:moveTo>
              <a:lnTo>
                <a:pt x="807107" y="156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259162" y="2933515"/>
        <a:ext cx="40355" cy="40355"/>
      </dsp:txXfrm>
    </dsp:sp>
    <dsp:sp modelId="{8A53E2B5-6449-4390-879F-98893C0145F2}">
      <dsp:nvSpPr>
        <dsp:cNvPr id="0" name=""/>
        <dsp:cNvSpPr/>
      </dsp:nvSpPr>
      <dsp:spPr>
        <a:xfrm>
          <a:off x="1539955" y="3305886"/>
          <a:ext cx="896203" cy="8962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Reduces stress </a:t>
          </a:r>
        </a:p>
      </dsp:txBody>
      <dsp:txXfrm>
        <a:off x="1671201" y="3437132"/>
        <a:ext cx="633711" cy="633711"/>
      </dsp:txXfrm>
    </dsp:sp>
    <dsp:sp modelId="{84EC2504-6718-4650-AB4F-DB26983C8154}">
      <dsp:nvSpPr>
        <dsp:cNvPr id="0" name=""/>
        <dsp:cNvSpPr/>
      </dsp:nvSpPr>
      <dsp:spPr>
        <a:xfrm rot="9000000">
          <a:off x="1429514" y="2563538"/>
          <a:ext cx="807107" cy="31376"/>
        </a:xfrm>
        <a:custGeom>
          <a:avLst/>
          <a:gdLst/>
          <a:ahLst/>
          <a:cxnLst/>
          <a:rect l="0" t="0" r="0" b="0"/>
          <a:pathLst>
            <a:path>
              <a:moveTo>
                <a:pt x="0" y="15688"/>
              </a:moveTo>
              <a:lnTo>
                <a:pt x="807107" y="156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1812890" y="2559048"/>
        <a:ext cx="40355" cy="40355"/>
      </dsp:txXfrm>
    </dsp:sp>
    <dsp:sp modelId="{B7F73D0E-0060-4A5D-BCBB-DF475504D2F9}">
      <dsp:nvSpPr>
        <dsp:cNvPr id="0" name=""/>
        <dsp:cNvSpPr/>
      </dsp:nvSpPr>
      <dsp:spPr>
        <a:xfrm>
          <a:off x="647410" y="2556952"/>
          <a:ext cx="896203" cy="89620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Improves sleep quality</a:t>
          </a:r>
        </a:p>
      </dsp:txBody>
      <dsp:txXfrm>
        <a:off x="778656" y="2688198"/>
        <a:ext cx="633711" cy="633711"/>
      </dsp:txXfrm>
    </dsp:sp>
    <dsp:sp modelId="{24B96499-9BA6-4CD2-8C49-08830E4272FF}">
      <dsp:nvSpPr>
        <dsp:cNvPr id="0" name=""/>
        <dsp:cNvSpPr/>
      </dsp:nvSpPr>
      <dsp:spPr>
        <a:xfrm rot="11400000">
          <a:off x="1328352" y="1989821"/>
          <a:ext cx="807107" cy="31376"/>
        </a:xfrm>
        <a:custGeom>
          <a:avLst/>
          <a:gdLst/>
          <a:ahLst/>
          <a:cxnLst/>
          <a:rect l="0" t="0" r="0" b="0"/>
          <a:pathLst>
            <a:path>
              <a:moveTo>
                <a:pt x="0" y="15688"/>
              </a:moveTo>
              <a:lnTo>
                <a:pt x="807107" y="156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1711729" y="1985332"/>
        <a:ext cx="40355" cy="40355"/>
      </dsp:txXfrm>
    </dsp:sp>
    <dsp:sp modelId="{619CECB1-4DAA-4089-94E9-CED6B0EF419D}">
      <dsp:nvSpPr>
        <dsp:cNvPr id="0" name=""/>
        <dsp:cNvSpPr/>
      </dsp:nvSpPr>
      <dsp:spPr>
        <a:xfrm>
          <a:off x="445087" y="1409519"/>
          <a:ext cx="896203" cy="89620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Social benefits</a:t>
          </a:r>
        </a:p>
      </dsp:txBody>
      <dsp:txXfrm>
        <a:off x="576333" y="1540765"/>
        <a:ext cx="633711" cy="633711"/>
      </dsp:txXfrm>
    </dsp:sp>
    <dsp:sp modelId="{BBB73424-3415-49F6-A767-85EDB5A5D1B8}">
      <dsp:nvSpPr>
        <dsp:cNvPr id="0" name=""/>
        <dsp:cNvSpPr/>
      </dsp:nvSpPr>
      <dsp:spPr>
        <a:xfrm rot="13800000">
          <a:off x="1619636" y="1485303"/>
          <a:ext cx="807107" cy="31376"/>
        </a:xfrm>
        <a:custGeom>
          <a:avLst/>
          <a:gdLst/>
          <a:ahLst/>
          <a:cxnLst/>
          <a:rect l="0" t="0" r="0" b="0"/>
          <a:pathLst>
            <a:path>
              <a:moveTo>
                <a:pt x="0" y="15688"/>
              </a:moveTo>
              <a:lnTo>
                <a:pt x="807107" y="1568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003012" y="1480814"/>
        <a:ext cx="40355" cy="40355"/>
      </dsp:txXfrm>
    </dsp:sp>
    <dsp:sp modelId="{6D6568ED-F97B-498C-A3A3-5D56E115E2AC}">
      <dsp:nvSpPr>
        <dsp:cNvPr id="0" name=""/>
        <dsp:cNvSpPr/>
      </dsp:nvSpPr>
      <dsp:spPr>
        <a:xfrm>
          <a:off x="1027654" y="400484"/>
          <a:ext cx="896203" cy="896203"/>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Improves heart &amp; lung function </a:t>
          </a:r>
        </a:p>
      </dsp:txBody>
      <dsp:txXfrm>
        <a:off x="1158900" y="531730"/>
        <a:ext cx="633711" cy="6337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7991E-DC74-4A20-B7A9-013CD7DCA57C}">
      <dsp:nvSpPr>
        <dsp:cNvPr id="0" name=""/>
        <dsp:cNvSpPr/>
      </dsp:nvSpPr>
      <dsp:spPr>
        <a:xfrm>
          <a:off x="2785824" y="1468648"/>
          <a:ext cx="1116191" cy="111619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GB" sz="1700" kern="1200" dirty="0"/>
            <a:t>Improve Sleep</a:t>
          </a:r>
        </a:p>
      </dsp:txBody>
      <dsp:txXfrm>
        <a:off x="2949286" y="1632110"/>
        <a:ext cx="789267" cy="789267"/>
      </dsp:txXfrm>
    </dsp:sp>
    <dsp:sp modelId="{D8E9E745-2689-4865-9715-8299393D2A56}">
      <dsp:nvSpPr>
        <dsp:cNvPr id="0" name=""/>
        <dsp:cNvSpPr/>
      </dsp:nvSpPr>
      <dsp:spPr>
        <a:xfrm rot="16200000">
          <a:off x="3175642" y="1285349"/>
          <a:ext cx="336555" cy="30041"/>
        </a:xfrm>
        <a:custGeom>
          <a:avLst/>
          <a:gdLst/>
          <a:ahLst/>
          <a:cxnLst/>
          <a:rect l="0" t="0" r="0" b="0"/>
          <a:pathLst>
            <a:path>
              <a:moveTo>
                <a:pt x="0" y="15020"/>
              </a:moveTo>
              <a:lnTo>
                <a:pt x="336555" y="15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335506" y="1291956"/>
        <a:ext cx="16827" cy="16827"/>
      </dsp:txXfrm>
    </dsp:sp>
    <dsp:sp modelId="{251AA2D7-D430-4D18-8B3D-643D24110A37}">
      <dsp:nvSpPr>
        <dsp:cNvPr id="0" name=""/>
        <dsp:cNvSpPr/>
      </dsp:nvSpPr>
      <dsp:spPr>
        <a:xfrm>
          <a:off x="2785824" y="15900"/>
          <a:ext cx="1116191" cy="111619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Environment</a:t>
          </a:r>
        </a:p>
      </dsp:txBody>
      <dsp:txXfrm>
        <a:off x="2949286" y="179362"/>
        <a:ext cx="789267" cy="789267"/>
      </dsp:txXfrm>
    </dsp:sp>
    <dsp:sp modelId="{73CFBD2A-6134-4C4E-BF3B-74AABAB38ADB}">
      <dsp:nvSpPr>
        <dsp:cNvPr id="0" name=""/>
        <dsp:cNvSpPr/>
      </dsp:nvSpPr>
      <dsp:spPr>
        <a:xfrm rot="19800000">
          <a:off x="3804700" y="1648536"/>
          <a:ext cx="336555" cy="30041"/>
        </a:xfrm>
        <a:custGeom>
          <a:avLst/>
          <a:gdLst/>
          <a:ahLst/>
          <a:cxnLst/>
          <a:rect l="0" t="0" r="0" b="0"/>
          <a:pathLst>
            <a:path>
              <a:moveTo>
                <a:pt x="0" y="15020"/>
              </a:moveTo>
              <a:lnTo>
                <a:pt x="336555" y="15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964564" y="1655143"/>
        <a:ext cx="16827" cy="16827"/>
      </dsp:txXfrm>
    </dsp:sp>
    <dsp:sp modelId="{575B6781-B99A-4F53-AE7A-7F75862A15C0}">
      <dsp:nvSpPr>
        <dsp:cNvPr id="0" name=""/>
        <dsp:cNvSpPr/>
      </dsp:nvSpPr>
      <dsp:spPr>
        <a:xfrm>
          <a:off x="4043940" y="742274"/>
          <a:ext cx="1116191" cy="111619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Routine</a:t>
          </a:r>
        </a:p>
      </dsp:txBody>
      <dsp:txXfrm>
        <a:off x="4207402" y="905736"/>
        <a:ext cx="789267" cy="789267"/>
      </dsp:txXfrm>
    </dsp:sp>
    <dsp:sp modelId="{9165E5DC-F68E-42C7-A640-F5E5E6AFECCD}">
      <dsp:nvSpPr>
        <dsp:cNvPr id="0" name=""/>
        <dsp:cNvSpPr/>
      </dsp:nvSpPr>
      <dsp:spPr>
        <a:xfrm rot="1800000">
          <a:off x="3804700" y="2374910"/>
          <a:ext cx="336555" cy="30041"/>
        </a:xfrm>
        <a:custGeom>
          <a:avLst/>
          <a:gdLst/>
          <a:ahLst/>
          <a:cxnLst/>
          <a:rect l="0" t="0" r="0" b="0"/>
          <a:pathLst>
            <a:path>
              <a:moveTo>
                <a:pt x="0" y="15020"/>
              </a:moveTo>
              <a:lnTo>
                <a:pt x="336555" y="15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964564" y="2381517"/>
        <a:ext cx="16827" cy="16827"/>
      </dsp:txXfrm>
    </dsp:sp>
    <dsp:sp modelId="{2B59B1D2-33A4-49C2-A9CB-E620F74E759E}">
      <dsp:nvSpPr>
        <dsp:cNvPr id="0" name=""/>
        <dsp:cNvSpPr/>
      </dsp:nvSpPr>
      <dsp:spPr>
        <a:xfrm>
          <a:off x="4043940" y="2195022"/>
          <a:ext cx="1116191" cy="111619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Diary</a:t>
          </a:r>
        </a:p>
      </dsp:txBody>
      <dsp:txXfrm>
        <a:off x="4207402" y="2358484"/>
        <a:ext cx="789267" cy="789267"/>
      </dsp:txXfrm>
    </dsp:sp>
    <dsp:sp modelId="{5BA2B63C-6AC7-4515-9445-A8EC65A7E522}">
      <dsp:nvSpPr>
        <dsp:cNvPr id="0" name=""/>
        <dsp:cNvSpPr/>
      </dsp:nvSpPr>
      <dsp:spPr>
        <a:xfrm rot="5400000">
          <a:off x="3175642" y="2738097"/>
          <a:ext cx="336555" cy="30041"/>
        </a:xfrm>
        <a:custGeom>
          <a:avLst/>
          <a:gdLst/>
          <a:ahLst/>
          <a:cxnLst/>
          <a:rect l="0" t="0" r="0" b="0"/>
          <a:pathLst>
            <a:path>
              <a:moveTo>
                <a:pt x="0" y="15020"/>
              </a:moveTo>
              <a:lnTo>
                <a:pt x="336555" y="15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335506" y="2744704"/>
        <a:ext cx="16827" cy="16827"/>
      </dsp:txXfrm>
    </dsp:sp>
    <dsp:sp modelId="{766C3AF1-F104-4A46-8D64-26558613912F}">
      <dsp:nvSpPr>
        <dsp:cNvPr id="0" name=""/>
        <dsp:cNvSpPr/>
      </dsp:nvSpPr>
      <dsp:spPr>
        <a:xfrm>
          <a:off x="2785824" y="2921396"/>
          <a:ext cx="1116191" cy="1116191"/>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Caffeine avoidance</a:t>
          </a:r>
        </a:p>
      </dsp:txBody>
      <dsp:txXfrm>
        <a:off x="2949286" y="3084858"/>
        <a:ext cx="789267" cy="789267"/>
      </dsp:txXfrm>
    </dsp:sp>
    <dsp:sp modelId="{261C4ECD-78F4-41D7-AF65-A2330442EA11}">
      <dsp:nvSpPr>
        <dsp:cNvPr id="0" name=""/>
        <dsp:cNvSpPr/>
      </dsp:nvSpPr>
      <dsp:spPr>
        <a:xfrm rot="9086454">
          <a:off x="2553340" y="2354984"/>
          <a:ext cx="319848" cy="30041"/>
        </a:xfrm>
        <a:custGeom>
          <a:avLst/>
          <a:gdLst/>
          <a:ahLst/>
          <a:cxnLst/>
          <a:rect l="0" t="0" r="0" b="0"/>
          <a:pathLst>
            <a:path>
              <a:moveTo>
                <a:pt x="0" y="15020"/>
              </a:moveTo>
              <a:lnTo>
                <a:pt x="319848" y="15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705268" y="2362008"/>
        <a:ext cx="15992" cy="15992"/>
      </dsp:txXfrm>
    </dsp:sp>
    <dsp:sp modelId="{764C95A0-D2A4-411C-B55F-D0B157BD0BC8}">
      <dsp:nvSpPr>
        <dsp:cNvPr id="0" name=""/>
        <dsp:cNvSpPr/>
      </dsp:nvSpPr>
      <dsp:spPr>
        <a:xfrm>
          <a:off x="1524514" y="2155169"/>
          <a:ext cx="1116191" cy="1116191"/>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20 minute rule</a:t>
          </a:r>
        </a:p>
      </dsp:txBody>
      <dsp:txXfrm>
        <a:off x="1687976" y="2318631"/>
        <a:ext cx="789267" cy="789267"/>
      </dsp:txXfrm>
    </dsp:sp>
    <dsp:sp modelId="{5532D54E-453E-437F-A17D-2459B31DC66C}">
      <dsp:nvSpPr>
        <dsp:cNvPr id="0" name=""/>
        <dsp:cNvSpPr/>
      </dsp:nvSpPr>
      <dsp:spPr>
        <a:xfrm rot="12600000">
          <a:off x="2546584" y="1648536"/>
          <a:ext cx="336555" cy="30041"/>
        </a:xfrm>
        <a:custGeom>
          <a:avLst/>
          <a:gdLst/>
          <a:ahLst/>
          <a:cxnLst/>
          <a:rect l="0" t="0" r="0" b="0"/>
          <a:pathLst>
            <a:path>
              <a:moveTo>
                <a:pt x="0" y="15020"/>
              </a:moveTo>
              <a:lnTo>
                <a:pt x="336555" y="15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706447" y="1655143"/>
        <a:ext cx="16827" cy="16827"/>
      </dsp:txXfrm>
    </dsp:sp>
    <dsp:sp modelId="{66B6BA63-26F1-489F-B082-AA8A256E2A39}">
      <dsp:nvSpPr>
        <dsp:cNvPr id="0" name=""/>
        <dsp:cNvSpPr/>
      </dsp:nvSpPr>
      <dsp:spPr>
        <a:xfrm>
          <a:off x="1527707" y="742274"/>
          <a:ext cx="1116191" cy="111619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Exercise</a:t>
          </a:r>
        </a:p>
      </dsp:txBody>
      <dsp:txXfrm>
        <a:off x="1691169" y="905736"/>
        <a:ext cx="789267" cy="789267"/>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84171526"/>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8670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Tx/>
              <a:buNone/>
              <a:tabLst/>
              <a:defRPr/>
            </a:pPr>
            <a:r>
              <a:rPr lang="en-GB" baseline="0" dirty="0"/>
              <a:t>Psychological effects: Low mood, anxiety and stress can increase the severity of your symptoms. These can be improved through effective relaxation strategies, improved understanding and acceptance or your condition, capabilities and limitations. Starting to change the focus and expectations towards the aspects of your experience that are in your control in order to make sure you are doing all you can to maintain your health and prevent the need for surgery, or preparing you for undergoing a joint replacement and giving yourself the best chance to recover well from it.</a:t>
            </a:r>
          </a:p>
          <a:p>
            <a:endParaRPr lang="en-GB" dirty="0"/>
          </a:p>
        </p:txBody>
      </p:sp>
    </p:spTree>
    <p:extLst>
      <p:ext uri="{BB962C8B-B14F-4D97-AF65-F5344CB8AC3E}">
        <p14:creationId xmlns:p14="http://schemas.microsoft.com/office/powerpoint/2010/main" val="4019046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6812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iapositiva de título">
    <p:spTree>
      <p:nvGrpSpPr>
        <p:cNvPr id="1" name=""/>
        <p:cNvGrpSpPr/>
        <p:nvPr/>
      </p:nvGrpSpPr>
      <p:grpSpPr>
        <a:xfrm>
          <a:off x="0" y="0"/>
          <a:ext cx="0" cy="0"/>
          <a:chOff x="0" y="0"/>
          <a:chExt cx="0" cy="0"/>
        </a:xfrm>
      </p:grpSpPr>
      <p:sp>
        <p:nvSpPr>
          <p:cNvPr id="11" name="Shape 11"/>
          <p:cNvSpPr>
            <a:spLocks noGrp="1"/>
          </p:cNvSpPr>
          <p:nvPr>
            <p:ph type="pic" sz="half" idx="13"/>
          </p:nvPr>
        </p:nvSpPr>
        <p:spPr>
          <a:xfrm>
            <a:off x="2250905" y="1180978"/>
            <a:ext cx="4276727" cy="4276728"/>
          </a:xfrm>
          <a:prstGeom prst="rect">
            <a:avLst/>
          </a:prstGeom>
        </p:spPr>
        <p:txBody>
          <a:bodyPr lIns="91439" rIns="91439">
            <a:noAutofit/>
          </a:bodyPr>
          <a:lstStyle/>
          <a:p>
            <a:endParaRPr/>
          </a:p>
        </p:txBody>
      </p:sp>
      <p:sp>
        <p:nvSpPr>
          <p:cNvPr id="12" name="Shape 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130" name="Shape 130"/>
          <p:cNvSpPr>
            <a:spLocks noGrp="1"/>
          </p:cNvSpPr>
          <p:nvPr>
            <p:ph type="title"/>
          </p:nvPr>
        </p:nvSpPr>
        <p:spPr>
          <a:xfrm>
            <a:off x="838200" y="365125"/>
            <a:ext cx="10515600" cy="1325563"/>
          </a:xfrm>
          <a:prstGeom prst="rect">
            <a:avLst/>
          </a:prstGeom>
        </p:spPr>
        <p:txBody>
          <a:bodyPr/>
          <a:lstStyle/>
          <a:p>
            <a:r>
              <a:t>Title Text</a:t>
            </a:r>
          </a:p>
        </p:txBody>
      </p:sp>
      <p:sp>
        <p:nvSpPr>
          <p:cNvPr id="131" name="Shape 131"/>
          <p:cNvSpPr>
            <a:spLocks noGrp="1"/>
          </p:cNvSpPr>
          <p:nvPr>
            <p:ph type="body" idx="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2" name="Shape 132"/>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ítulo vertical y texto">
    <p:spTree>
      <p:nvGrpSpPr>
        <p:cNvPr id="1" name=""/>
        <p:cNvGrpSpPr/>
        <p:nvPr/>
      </p:nvGrpSpPr>
      <p:grpSpPr>
        <a:xfrm>
          <a:off x="0" y="0"/>
          <a:ext cx="0" cy="0"/>
          <a:chOff x="0" y="0"/>
          <a:chExt cx="0" cy="0"/>
        </a:xfrm>
      </p:grpSpPr>
      <p:sp>
        <p:nvSpPr>
          <p:cNvPr id="139" name="Shape 139"/>
          <p:cNvSpPr>
            <a:spLocks noGrp="1"/>
          </p:cNvSpPr>
          <p:nvPr>
            <p:ph type="title"/>
          </p:nvPr>
        </p:nvSpPr>
        <p:spPr>
          <a:xfrm>
            <a:off x="8724900" y="365125"/>
            <a:ext cx="2628900" cy="5811838"/>
          </a:xfrm>
          <a:prstGeom prst="rect">
            <a:avLst/>
          </a:prstGeom>
        </p:spPr>
        <p:txBody>
          <a:bodyPr/>
          <a:lstStyle/>
          <a:p>
            <a:r>
              <a:t>Title Text</a:t>
            </a:r>
          </a:p>
        </p:txBody>
      </p:sp>
      <p:sp>
        <p:nvSpPr>
          <p:cNvPr id="140" name="Shape 140"/>
          <p:cNvSpPr>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1" name="Shape 141"/>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CC3F8B-9AB0-42C4-9EE8-73CAE01206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3D5D710-699E-4A5D-91E3-EE2D6F00DF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EAEBB2B-4192-49FB-AEB3-07B03990D59D}"/>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5" name="Footer Placeholder 4">
            <a:extLst>
              <a:ext uri="{FF2B5EF4-FFF2-40B4-BE49-F238E27FC236}">
                <a16:creationId xmlns:a16="http://schemas.microsoft.com/office/drawing/2014/main" xmlns="" id="{7FA74754-8646-4FB4-9AF7-1C3D594A10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3494BD0-6C13-4BDD-B534-5ACD9EAC1E55}"/>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2404835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C6A1A3-158B-4FAE-B074-E4AA4A198D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94E3C7A-A271-4201-8FF6-8E81E29B77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8A912B4-F36D-4339-BC13-8B18C112767A}"/>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5" name="Footer Placeholder 4">
            <a:extLst>
              <a:ext uri="{FF2B5EF4-FFF2-40B4-BE49-F238E27FC236}">
                <a16:creationId xmlns:a16="http://schemas.microsoft.com/office/drawing/2014/main" xmlns="" id="{D2BC5E6B-D3C2-43EC-9999-994996DB8E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E690B9F-4A38-43B6-B21F-03A9EDFFD26D}"/>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3737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5892C0-900A-4FB9-B0D1-8A57461AB9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E84630D-A58A-4385-BA58-8B2F6008C2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B534BF1-999E-4E22-89AC-94DE2ED17D12}"/>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5" name="Footer Placeholder 4">
            <a:extLst>
              <a:ext uri="{FF2B5EF4-FFF2-40B4-BE49-F238E27FC236}">
                <a16:creationId xmlns:a16="http://schemas.microsoft.com/office/drawing/2014/main" xmlns="" id="{EFD29D70-669E-4E74-B04B-D661DA57D9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9ECDA7D-BAAD-4DC1-BBD9-9F672967C984}"/>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4151101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FE381-49C3-4E04-8FE0-4C9BDE013D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68607D4-0728-4DFF-8E71-BEDDEAD13F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6AA88075-B187-498B-AEB2-49B1E5BBE6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DD5A616C-B61B-418D-B780-7AE762C36926}"/>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6" name="Footer Placeholder 5">
            <a:extLst>
              <a:ext uri="{FF2B5EF4-FFF2-40B4-BE49-F238E27FC236}">
                <a16:creationId xmlns:a16="http://schemas.microsoft.com/office/drawing/2014/main" xmlns="" id="{71C800A3-4337-43A9-BDC6-3A9B5F3D58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FE4ACFC2-E1C3-41BE-82EB-652B49965FFF}"/>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1616609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640794-BA2F-4597-B224-D592F566032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CB1C547-90B4-48A8-B39B-EEA479A9B3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68F2113-67EA-4D5A-8993-0D4B7D3878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755EAE83-C276-42F3-AED0-1EBDA60B94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02FCF87-9BF7-4D18-8557-9D4FBCB6C0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69C4F8F7-8D79-403E-8A7D-6196BC771313}"/>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8" name="Footer Placeholder 7">
            <a:extLst>
              <a:ext uri="{FF2B5EF4-FFF2-40B4-BE49-F238E27FC236}">
                <a16:creationId xmlns:a16="http://schemas.microsoft.com/office/drawing/2014/main" xmlns="" id="{B47E5588-DE7E-4901-95E7-5C625EBB7B6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3695337A-69A6-42E2-B801-4E9C10A48694}"/>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3997545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11E32-EFF2-4CC2-8CA9-E8C007E6969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CF84AA6B-BEAA-450C-A1FA-33C6162E3CA9}"/>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4" name="Footer Placeholder 3">
            <a:extLst>
              <a:ext uri="{FF2B5EF4-FFF2-40B4-BE49-F238E27FC236}">
                <a16:creationId xmlns:a16="http://schemas.microsoft.com/office/drawing/2014/main" xmlns="" id="{77F5B041-70F2-4DE9-8CDD-186E297C18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BAFA8B80-3CCA-4B29-90A3-E9330B7892BE}"/>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2345578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CEAE143-7652-409C-8C8C-F207D66F768B}"/>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3" name="Footer Placeholder 2">
            <a:extLst>
              <a:ext uri="{FF2B5EF4-FFF2-40B4-BE49-F238E27FC236}">
                <a16:creationId xmlns:a16="http://schemas.microsoft.com/office/drawing/2014/main" xmlns="" id="{7FB5101A-C0E4-4C2D-B3B2-C6F3611C44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AC08B4B5-960E-4A39-92C9-612DA00642AC}"/>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3275411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FA47D-6004-458F-A1E5-F8D2D999D3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C6B1C08-FB79-4C66-BF1D-9E41CE113B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181C420B-A5B8-40EE-A434-92FA093A9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0AB3C48-5861-4FC6-ACC7-59636E65F5BA}"/>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6" name="Footer Placeholder 5">
            <a:extLst>
              <a:ext uri="{FF2B5EF4-FFF2-40B4-BE49-F238E27FC236}">
                <a16:creationId xmlns:a16="http://schemas.microsoft.com/office/drawing/2014/main" xmlns="" id="{766A40CB-C2F2-42BC-ACE3-D2CB7D787C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DACA204-84BE-4FCB-B988-E73398FC32AF}"/>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24084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19" name="Shape 19"/>
          <p:cNvSpPr>
            <a:spLocks noGrp="1"/>
          </p:cNvSpPr>
          <p:nvPr>
            <p:ph type="body" sz="half" idx="1"/>
          </p:nvPr>
        </p:nvSpPr>
        <p:spPr>
          <a:xfrm>
            <a:off x="1520825" y="2228850"/>
            <a:ext cx="9893300" cy="1963739"/>
          </a:xfrm>
          <a:prstGeom prst="rect">
            <a:avLst/>
          </a:prstGeom>
        </p:spPr>
        <p:txBody>
          <a:bodyPr/>
          <a:lstStyle>
            <a:lvl1pPr>
              <a:defRPr>
                <a:latin typeface="Verdana"/>
                <a:ea typeface="Verdana"/>
                <a:cs typeface="Verdana"/>
                <a:sym typeface="Verdana"/>
              </a:defRPr>
            </a:lvl1pPr>
            <a:lvl2pPr>
              <a:defRPr>
                <a:latin typeface="Verdana"/>
                <a:ea typeface="Verdana"/>
                <a:cs typeface="Verdana"/>
                <a:sym typeface="Verdana"/>
              </a:defRPr>
            </a:lvl2pPr>
            <a:lvl3pPr>
              <a:defRPr>
                <a:latin typeface="Verdana"/>
                <a:ea typeface="Verdana"/>
                <a:cs typeface="Verdana"/>
                <a:sym typeface="Verdana"/>
              </a:defRPr>
            </a:lvl3pPr>
            <a:lvl4pPr>
              <a:defRPr>
                <a:latin typeface="Verdana"/>
                <a:ea typeface="Verdana"/>
                <a:cs typeface="Verdana"/>
                <a:sym typeface="Verdana"/>
              </a:defRPr>
            </a:lvl4pPr>
            <a:lvl5pPr>
              <a:defRPr>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20" name="Shape 2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93FAA1-6D8A-48C1-A303-10D73993F1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10A54C5A-0903-4D5D-95F8-2CBC245C2F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AB51D0A2-B39E-44A0-BD38-9C2963F37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66E7A93-56C7-48A6-B510-9DA7DD645EF0}"/>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6" name="Footer Placeholder 5">
            <a:extLst>
              <a:ext uri="{FF2B5EF4-FFF2-40B4-BE49-F238E27FC236}">
                <a16:creationId xmlns:a16="http://schemas.microsoft.com/office/drawing/2014/main" xmlns="" id="{C29B5179-7F3D-4DE9-BC24-17E8C1C521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74500BF0-3AFD-4782-9C17-1558A039AFCB}"/>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408689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2729B-C282-47DA-A704-5C25974CE13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8DAD91F-4616-41C8-8C73-D26259122B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70E682-98A9-4D6A-BB1F-7A25BE2D8335}"/>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5" name="Footer Placeholder 4">
            <a:extLst>
              <a:ext uri="{FF2B5EF4-FFF2-40B4-BE49-F238E27FC236}">
                <a16:creationId xmlns:a16="http://schemas.microsoft.com/office/drawing/2014/main" xmlns="" id="{32A2F16C-4EFD-468E-8153-376034CAAB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C77AE82-DA2A-4A1F-8A60-9C88DBA45630}"/>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39493523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E3D4B09-F11C-46B6-9B76-3F3F145CF7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6244AA4-1A54-4DE3-8197-C3A5D275C4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0A255FE-30FD-41CA-98E0-144470031A26}"/>
              </a:ext>
            </a:extLst>
          </p:cNvPr>
          <p:cNvSpPr>
            <a:spLocks noGrp="1"/>
          </p:cNvSpPr>
          <p:nvPr>
            <p:ph type="dt" sz="half" idx="10"/>
          </p:nvPr>
        </p:nvSpPr>
        <p:spPr/>
        <p:txBody>
          <a:bodyPr/>
          <a:lstStyle/>
          <a:p>
            <a:fld id="{2C988B5B-1145-45EF-8384-FC15603534FA}" type="datetimeFigureOut">
              <a:rPr lang="en-GB" smtClean="0"/>
              <a:t>05/05/2020</a:t>
            </a:fld>
            <a:endParaRPr lang="en-GB"/>
          </a:p>
        </p:txBody>
      </p:sp>
      <p:sp>
        <p:nvSpPr>
          <p:cNvPr id="5" name="Footer Placeholder 4">
            <a:extLst>
              <a:ext uri="{FF2B5EF4-FFF2-40B4-BE49-F238E27FC236}">
                <a16:creationId xmlns:a16="http://schemas.microsoft.com/office/drawing/2014/main" xmlns="" id="{0A0571CF-4B15-4D6E-9BC5-6FD957A98F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ABB8404-6F96-4F98-B176-B31F27FBB2AB}"/>
              </a:ext>
            </a:extLst>
          </p:cNvPr>
          <p:cNvSpPr>
            <a:spLocks noGrp="1"/>
          </p:cNvSpPr>
          <p:nvPr>
            <p:ph type="sldNum" sz="quarter" idx="12"/>
          </p:nvPr>
        </p:nvSpPr>
        <p:spPr/>
        <p:txBody>
          <a:bodyPr/>
          <a:lstStyle/>
          <a:p>
            <a:fld id="{231CCC5B-D5E7-44A5-AF5E-CE1C4DB7314E}" type="slidenum">
              <a:rPr lang="en-GB" smtClean="0"/>
              <a:t>‹#›</a:t>
            </a:fld>
            <a:endParaRPr lang="en-GB"/>
          </a:p>
        </p:txBody>
      </p:sp>
    </p:spTree>
    <p:extLst>
      <p:ext uri="{BB962C8B-B14F-4D97-AF65-F5344CB8AC3E}">
        <p14:creationId xmlns:p14="http://schemas.microsoft.com/office/powerpoint/2010/main" val="6353452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Diapositiva de título">
    <p:spTree>
      <p:nvGrpSpPr>
        <p:cNvPr id="1" name=""/>
        <p:cNvGrpSpPr/>
        <p:nvPr/>
      </p:nvGrpSpPr>
      <p:grpSpPr>
        <a:xfrm>
          <a:off x="0" y="0"/>
          <a:ext cx="0" cy="0"/>
          <a:chOff x="0" y="0"/>
          <a:chExt cx="0" cy="0"/>
        </a:xfrm>
      </p:grpSpPr>
      <p:sp>
        <p:nvSpPr>
          <p:cNvPr id="11" name="Shape 11"/>
          <p:cNvSpPr>
            <a:spLocks noGrp="1"/>
          </p:cNvSpPr>
          <p:nvPr>
            <p:ph type="pic" sz="half" idx="13"/>
          </p:nvPr>
        </p:nvSpPr>
        <p:spPr>
          <a:xfrm>
            <a:off x="2250905" y="1180978"/>
            <a:ext cx="4276727" cy="4276728"/>
          </a:xfrm>
          <a:prstGeom prst="rect">
            <a:avLst/>
          </a:prstGeom>
        </p:spPr>
        <p:txBody>
          <a:bodyPr lIns="91439" rIns="91439">
            <a:noAutofit/>
          </a:bodyPr>
          <a:lstStyle/>
          <a:p>
            <a:endParaRPr/>
          </a:p>
        </p:txBody>
      </p:sp>
      <p:sp>
        <p:nvSpPr>
          <p:cNvPr id="12" name="Shape 12"/>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58871517"/>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19" name="Shape 19"/>
          <p:cNvSpPr>
            <a:spLocks noGrp="1"/>
          </p:cNvSpPr>
          <p:nvPr>
            <p:ph type="body" sz="half" idx="1"/>
          </p:nvPr>
        </p:nvSpPr>
        <p:spPr>
          <a:xfrm>
            <a:off x="1520825" y="2228850"/>
            <a:ext cx="9893300" cy="1963739"/>
          </a:xfrm>
          <a:prstGeom prst="rect">
            <a:avLst/>
          </a:prstGeom>
        </p:spPr>
        <p:txBody>
          <a:bodyPr/>
          <a:lstStyle>
            <a:lvl1pPr>
              <a:defRPr>
                <a:latin typeface="Verdana"/>
                <a:ea typeface="Verdana"/>
                <a:cs typeface="Verdana"/>
                <a:sym typeface="Verdana"/>
              </a:defRPr>
            </a:lvl1pPr>
            <a:lvl2pPr>
              <a:defRPr>
                <a:latin typeface="Verdana"/>
                <a:ea typeface="Verdana"/>
                <a:cs typeface="Verdana"/>
                <a:sym typeface="Verdana"/>
              </a:defRPr>
            </a:lvl2pPr>
            <a:lvl3pPr>
              <a:defRPr>
                <a:latin typeface="Verdana"/>
                <a:ea typeface="Verdana"/>
                <a:cs typeface="Verdana"/>
                <a:sym typeface="Verdana"/>
              </a:defRPr>
            </a:lvl3pPr>
            <a:lvl4pPr>
              <a:defRPr>
                <a:latin typeface="Verdana"/>
                <a:ea typeface="Verdana"/>
                <a:cs typeface="Verdana"/>
                <a:sym typeface="Verdana"/>
              </a:defRPr>
            </a:lvl4pPr>
            <a:lvl5pPr>
              <a:defRPr>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20" name="Shape 2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270387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27" name="Shape 27"/>
          <p:cNvSpPr>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28" name="Shape 28"/>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9" name="Shape 29"/>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68" name="Shape 68"/>
          <p:cNvSpPr>
            <a:spLocks noGrp="1"/>
          </p:cNvSpPr>
          <p:nvPr>
            <p:ph type="title"/>
          </p:nvPr>
        </p:nvSpPr>
        <p:spPr>
          <a:xfrm>
            <a:off x="839787" y="365125"/>
            <a:ext cx="10515601" cy="1325563"/>
          </a:xfrm>
          <a:prstGeom prst="rect">
            <a:avLst/>
          </a:prstGeom>
        </p:spPr>
        <p:txBody>
          <a:bodyPr/>
          <a:lstStyle/>
          <a:p>
            <a:r>
              <a:t>Title Text</a:t>
            </a:r>
          </a:p>
        </p:txBody>
      </p:sp>
      <p:sp>
        <p:nvSpPr>
          <p:cNvPr id="69" name="Shape 69"/>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70" name="Shape 70"/>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71" name="Shape 71"/>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olo el título">
    <p:spTree>
      <p:nvGrpSpPr>
        <p:cNvPr id="1" name=""/>
        <p:cNvGrpSpPr/>
        <p:nvPr/>
      </p:nvGrpSpPr>
      <p:grpSpPr>
        <a:xfrm>
          <a:off x="0" y="0"/>
          <a:ext cx="0" cy="0"/>
          <a:chOff x="0" y="0"/>
          <a:chExt cx="0" cy="0"/>
        </a:xfrm>
      </p:grpSpPr>
      <p:sp>
        <p:nvSpPr>
          <p:cNvPr id="78" name="Shape 78"/>
          <p:cNvSpPr>
            <a:spLocks noGrp="1"/>
          </p:cNvSpPr>
          <p:nvPr>
            <p:ph type="title"/>
          </p:nvPr>
        </p:nvSpPr>
        <p:spPr>
          <a:xfrm>
            <a:off x="838200" y="365125"/>
            <a:ext cx="10515600" cy="1325563"/>
          </a:xfrm>
          <a:prstGeom prst="rect">
            <a:avLst/>
          </a:prstGeom>
        </p:spPr>
        <p:txBody>
          <a:bodyPr/>
          <a:lstStyle/>
          <a:p>
            <a:r>
              <a:t>Title Text</a:t>
            </a:r>
          </a:p>
        </p:txBody>
      </p:sp>
      <p:sp>
        <p:nvSpPr>
          <p:cNvPr id="79" name="Shape 79"/>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iseño personalizado">
    <p:spTree>
      <p:nvGrpSpPr>
        <p:cNvPr id="1" name=""/>
        <p:cNvGrpSpPr/>
        <p:nvPr/>
      </p:nvGrpSpPr>
      <p:grpSpPr>
        <a:xfrm>
          <a:off x="0" y="0"/>
          <a:ext cx="0" cy="0"/>
          <a:chOff x="0" y="0"/>
          <a:chExt cx="0" cy="0"/>
        </a:xfrm>
      </p:grpSpPr>
      <p:sp>
        <p:nvSpPr>
          <p:cNvPr id="86" name="Shape 86"/>
          <p:cNvSpPr>
            <a:spLocks noGrp="1"/>
          </p:cNvSpPr>
          <p:nvPr>
            <p:ph type="pic" sz="quarter" idx="13"/>
          </p:nvPr>
        </p:nvSpPr>
        <p:spPr>
          <a:xfrm>
            <a:off x="1212850" y="2044700"/>
            <a:ext cx="3625850" cy="2835275"/>
          </a:xfrm>
          <a:prstGeom prst="rect">
            <a:avLst/>
          </a:prstGeom>
        </p:spPr>
        <p:txBody>
          <a:bodyPr lIns="91439" rIns="91439">
            <a:noAutofit/>
          </a:bodyPr>
          <a:lstStyle/>
          <a:p>
            <a:endParaRPr/>
          </a:p>
        </p:txBody>
      </p:sp>
      <p:sp>
        <p:nvSpPr>
          <p:cNvPr id="87" name="Shape 8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Diseño personalizado">
    <p:spTree>
      <p:nvGrpSpPr>
        <p:cNvPr id="1" name=""/>
        <p:cNvGrpSpPr/>
        <p:nvPr/>
      </p:nvGrpSpPr>
      <p:grpSpPr>
        <a:xfrm>
          <a:off x="0" y="0"/>
          <a:ext cx="0" cy="0"/>
          <a:chOff x="0" y="0"/>
          <a:chExt cx="0" cy="0"/>
        </a:xfrm>
      </p:grpSpPr>
      <p:sp>
        <p:nvSpPr>
          <p:cNvPr id="94" name="Shape 94"/>
          <p:cNvSpPr>
            <a:spLocks noGrp="1"/>
          </p:cNvSpPr>
          <p:nvPr>
            <p:ph type="pic" sz="quarter" idx="13"/>
          </p:nvPr>
        </p:nvSpPr>
        <p:spPr>
          <a:xfrm>
            <a:off x="1212850" y="2044700"/>
            <a:ext cx="3625850" cy="2835275"/>
          </a:xfrm>
          <a:prstGeom prst="rect">
            <a:avLst/>
          </a:prstGeom>
        </p:spPr>
        <p:txBody>
          <a:bodyPr lIns="91439" rIns="91439">
            <a:noAutofit/>
          </a:bodyPr>
          <a:lstStyle/>
          <a:p>
            <a:endParaRP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110" name="Shape 110"/>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11" name="Shape 111"/>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112" name="Shape 112"/>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113" name="Shape 113"/>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120" name="Shape 120"/>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21" name="Shape 121"/>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122" name="Shape 122"/>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23" name="Shape 123"/>
          <p:cNvSpPr>
            <a:spLocks noGrp="1"/>
          </p:cNvSpPr>
          <p:nvPr>
            <p:ph type="sldNum" sz="quarter" idx="2"/>
          </p:nvPr>
        </p:nvSpPr>
        <p:spPr>
          <a:xfrm>
            <a:off x="11089818" y="6404292"/>
            <a:ext cx="263983" cy="26924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Shape 3"/>
          <p:cNvSpPr>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6" r:id="rId5"/>
    <p:sldLayoutId id="2147483657" r:id="rId6"/>
    <p:sldLayoutId id="2147483658" r:id="rId7"/>
    <p:sldLayoutId id="2147483660" r:id="rId8"/>
    <p:sldLayoutId id="2147483661" r:id="rId9"/>
    <p:sldLayoutId id="2147483662" r:id="rId10"/>
    <p:sldLayoutId id="2147483663"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A5734BE-93D0-4E5C-8D19-EDD276F5EB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CE1B24E-1AE4-4A04-9062-DDEEC71501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202E303-6C26-4B2E-8DA5-3F2D573FD3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88B5B-1145-45EF-8384-FC15603534FA}" type="datetimeFigureOut">
              <a:rPr lang="en-GB" smtClean="0"/>
              <a:t>05/05/2020</a:t>
            </a:fld>
            <a:endParaRPr lang="en-GB"/>
          </a:p>
        </p:txBody>
      </p:sp>
      <p:sp>
        <p:nvSpPr>
          <p:cNvPr id="5" name="Footer Placeholder 4">
            <a:extLst>
              <a:ext uri="{FF2B5EF4-FFF2-40B4-BE49-F238E27FC236}">
                <a16:creationId xmlns:a16="http://schemas.microsoft.com/office/drawing/2014/main" xmlns="" id="{E20A0250-CAF2-4A64-9713-A78BD14482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C0CAB7CC-1007-445D-A3A4-D068C545F1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CCC5B-D5E7-44A5-AF5E-CE1C4DB7314E}" type="slidenum">
              <a:rPr lang="en-GB" smtClean="0"/>
              <a:t>‹#›</a:t>
            </a:fld>
            <a:endParaRPr lang="en-GB"/>
          </a:p>
        </p:txBody>
      </p:sp>
    </p:spTree>
    <p:extLst>
      <p:ext uri="{BB962C8B-B14F-4D97-AF65-F5344CB8AC3E}">
        <p14:creationId xmlns:p14="http://schemas.microsoft.com/office/powerpoint/2010/main" val="153669468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png"/><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jpg"/><Relationship Id="rId2" Type="http://schemas.openxmlformats.org/officeDocument/2006/relationships/image" Target="../media/image9.png"/><Relationship Id="rId1" Type="http://schemas.openxmlformats.org/officeDocument/2006/relationships/slideLayout" Target="../slideLayouts/slideLayout24.xml"/><Relationship Id="rId6" Type="http://schemas.openxmlformats.org/officeDocument/2006/relationships/image" Target="../media/image10.png"/><Relationship Id="rId5" Type="http://schemas.openxmlformats.org/officeDocument/2006/relationships/image" Target="../media/image1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4.xml"/><Relationship Id="rId6" Type="http://schemas.openxmlformats.org/officeDocument/2006/relationships/image" Target="../media/image10.png"/><Relationship Id="rId5" Type="http://schemas.openxmlformats.org/officeDocument/2006/relationships/image" Target="../media/image11.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png"/><Relationship Id="rId1" Type="http://schemas.openxmlformats.org/officeDocument/2006/relationships/slideLayout" Target="../slideLayouts/slideLayout1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 name="image6.png"/>
          <p:cNvPicPr>
            <a:picLocks noChangeAspect="1"/>
          </p:cNvPicPr>
          <p:nvPr/>
        </p:nvPicPr>
        <p:blipFill>
          <a:blip r:embed="rId3"/>
          <a:srcRect r="31468" b="36956"/>
          <a:stretch>
            <a:fillRect/>
          </a:stretch>
        </p:blipFill>
        <p:spPr>
          <a:xfrm>
            <a:off x="7676288" y="2955695"/>
            <a:ext cx="4515712" cy="3708341"/>
          </a:xfrm>
          <a:prstGeom prst="rect">
            <a:avLst/>
          </a:prstGeom>
          <a:ln w="12700">
            <a:miter lim="400000"/>
          </a:ln>
        </p:spPr>
      </p:pic>
      <p:sp>
        <p:nvSpPr>
          <p:cNvPr id="152" name="Shape 152"/>
          <p:cNvSpPr/>
          <p:nvPr/>
        </p:nvSpPr>
        <p:spPr>
          <a:xfrm>
            <a:off x="0" y="-1"/>
            <a:ext cx="12192000" cy="196950"/>
          </a:xfrm>
          <a:prstGeom prst="rect">
            <a:avLst/>
          </a:prstGeom>
          <a:solidFill>
            <a:srgbClr val="19388A"/>
          </a:solidFill>
          <a:ln w="12700">
            <a:miter lim="400000"/>
          </a:ln>
        </p:spPr>
        <p:txBody>
          <a:bodyPr lIns="45719" rIns="45719" anchor="ctr"/>
          <a:lstStyle/>
          <a:p>
            <a:pPr algn="ctr">
              <a:defRPr>
                <a:solidFill>
                  <a:srgbClr val="FFFFFF"/>
                </a:solidFill>
              </a:defRPr>
            </a:pPr>
            <a:endParaRPr/>
          </a:p>
        </p:txBody>
      </p:sp>
      <p:pic>
        <p:nvPicPr>
          <p:cNvPr id="154" name="image8.png"/>
          <p:cNvPicPr>
            <a:picLocks noChangeAspect="1"/>
          </p:cNvPicPr>
          <p:nvPr/>
        </p:nvPicPr>
        <p:blipFill>
          <a:blip r:embed="rId4"/>
          <a:srcRect l="40211" b="36721"/>
          <a:stretch>
            <a:fillRect/>
          </a:stretch>
        </p:blipFill>
        <p:spPr>
          <a:xfrm>
            <a:off x="-13855" y="2955695"/>
            <a:ext cx="3939620" cy="3722196"/>
          </a:xfrm>
          <a:prstGeom prst="rect">
            <a:avLst/>
          </a:prstGeom>
          <a:ln w="12700">
            <a:miter lim="400000"/>
          </a:ln>
        </p:spPr>
      </p:pic>
      <p:sp>
        <p:nvSpPr>
          <p:cNvPr id="155" name="Shape 155"/>
          <p:cNvSpPr/>
          <p:nvPr/>
        </p:nvSpPr>
        <p:spPr>
          <a:xfrm>
            <a:off x="0" y="6668086"/>
            <a:ext cx="12192000" cy="196949"/>
          </a:xfrm>
          <a:prstGeom prst="rect">
            <a:avLst/>
          </a:prstGeom>
          <a:solidFill>
            <a:srgbClr val="11918E"/>
          </a:solidFill>
          <a:ln w="12700">
            <a:miter lim="400000"/>
          </a:ln>
        </p:spPr>
        <p:txBody>
          <a:bodyPr lIns="45719" rIns="45719" anchor="ctr"/>
          <a:lstStyle/>
          <a:p>
            <a:pPr algn="ctr">
              <a:defRPr>
                <a:solidFill>
                  <a:srgbClr val="FFFFFF"/>
                </a:solidFill>
              </a:defRPr>
            </a:pPr>
            <a:endParaRPr/>
          </a:p>
        </p:txBody>
      </p:sp>
      <p:pic>
        <p:nvPicPr>
          <p:cNvPr id="12" name="image5.png"/>
          <p:cNvPicPr>
            <a:picLocks noChangeAspect="1"/>
          </p:cNvPicPr>
          <p:nvPr/>
        </p:nvPicPr>
        <p:blipFill>
          <a:blip r:embed="rId5"/>
          <a:stretch>
            <a:fillRect/>
          </a:stretch>
        </p:blipFill>
        <p:spPr>
          <a:xfrm>
            <a:off x="3742737" y="593061"/>
            <a:ext cx="4225471" cy="3772044"/>
          </a:xfrm>
          <a:prstGeom prst="rect">
            <a:avLst/>
          </a:prstGeom>
          <a:ln w="12700">
            <a:miter lim="400000"/>
          </a:ln>
        </p:spPr>
      </p:pic>
      <p:pic>
        <p:nvPicPr>
          <p:cNvPr id="13" name="image7.png"/>
          <p:cNvPicPr>
            <a:picLocks noChangeAspect="1"/>
          </p:cNvPicPr>
          <p:nvPr/>
        </p:nvPicPr>
        <p:blipFill>
          <a:blip r:embed="rId6"/>
          <a:stretch>
            <a:fillRect/>
          </a:stretch>
        </p:blipFill>
        <p:spPr>
          <a:xfrm>
            <a:off x="5223186" y="2124422"/>
            <a:ext cx="1378855" cy="827313"/>
          </a:xfrm>
          <a:prstGeom prst="rect">
            <a:avLst/>
          </a:prstGeom>
          <a:ln w="12700">
            <a:miter lim="400000"/>
          </a:ln>
        </p:spPr>
      </p:pic>
      <p:sp>
        <p:nvSpPr>
          <p:cNvPr id="14" name="Shape 163"/>
          <p:cNvSpPr/>
          <p:nvPr/>
        </p:nvSpPr>
        <p:spPr>
          <a:xfrm>
            <a:off x="3071664" y="4869160"/>
            <a:ext cx="5655995"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a:lnSpc>
                <a:spcPct val="81000"/>
              </a:lnSpc>
              <a:spcBef>
                <a:spcPts val="1000"/>
              </a:spcBef>
              <a:defRPr sz="2800">
                <a:solidFill>
                  <a:srgbClr val="11918E"/>
                </a:solidFill>
                <a:latin typeface="Verdana"/>
                <a:ea typeface="Verdana"/>
                <a:cs typeface="Verdana"/>
                <a:sym typeface="Verdana"/>
              </a:defRPr>
            </a:lvl1pPr>
          </a:lstStyle>
          <a:p>
            <a:pPr algn="ctr"/>
            <a:r>
              <a:rPr lang="en-GB" sz="3600" dirty="0">
                <a:solidFill>
                  <a:srgbClr val="003480"/>
                </a:solidFill>
                <a:latin typeface="Corbel" panose="020B0503020204020204" pitchFamily="34" charset="0"/>
              </a:rPr>
              <a:t>Lifestyle </a:t>
            </a:r>
            <a:endParaRPr sz="3600" dirty="0">
              <a:solidFill>
                <a:srgbClr val="003480"/>
              </a:solidFill>
              <a:latin typeface="Corbel" panose="020B0503020204020204" pitchFamily="34" charset="0"/>
            </a:endParaRPr>
          </a:p>
        </p:txBody>
      </p:sp>
      <p:sp>
        <p:nvSpPr>
          <p:cNvPr id="15" name="Shape 163"/>
          <p:cNvSpPr/>
          <p:nvPr/>
        </p:nvSpPr>
        <p:spPr>
          <a:xfrm>
            <a:off x="3859561" y="5056802"/>
            <a:ext cx="3991822" cy="1252518"/>
          </a:xfrm>
          <a:prstGeom prst="rect">
            <a:avLst/>
          </a:prstGeom>
          <a:ln w="12700">
            <a:miter lim="400000"/>
          </a:ln>
          <a:extLst>
            <a:ext uri="{C572A759-6A51-4108-AA02-DFA0A04FC94B}">
              <ma14:wrappingTextBoxFlag xmlns:ma14="http://schemas.microsoft.com/office/mac/drawingml/2011/main" xmlns="" val="1"/>
            </a:ext>
          </a:extLst>
        </p:spPr>
        <p:txBody>
          <a:bodyPr lIns="45719" rIns="45719">
            <a:noAutofit/>
          </a:bodyPr>
          <a:lstStyle>
            <a:lvl1pPr>
              <a:lnSpc>
                <a:spcPct val="81000"/>
              </a:lnSpc>
              <a:spcBef>
                <a:spcPts val="1000"/>
              </a:spcBef>
              <a:defRPr sz="2800">
                <a:solidFill>
                  <a:srgbClr val="11918E"/>
                </a:solidFill>
                <a:latin typeface="Verdana"/>
                <a:ea typeface="Verdana"/>
                <a:cs typeface="Verdana"/>
                <a:sym typeface="Verdana"/>
              </a:defRPr>
            </a:lvl1pPr>
          </a:lstStyle>
          <a:p>
            <a:pPr algn="ctr"/>
            <a:endParaRPr sz="1800" dirty="0">
              <a:solidFill>
                <a:srgbClr val="008688"/>
              </a:solidFill>
              <a:latin typeface="Corbel" panose="020B0503020204020204"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p:nvPr/>
        </p:nvSpPr>
        <p:spPr>
          <a:xfrm>
            <a:off x="878052" y="1751662"/>
            <a:ext cx="3470459" cy="3560625"/>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sp>
        <p:nvSpPr>
          <p:cNvPr id="180" name="Shape 180"/>
          <p:cNvSpPr/>
          <p:nvPr/>
        </p:nvSpPr>
        <p:spPr>
          <a:xfrm>
            <a:off x="4419948" y="1751662"/>
            <a:ext cx="3470458" cy="3560625"/>
          </a:xfrm>
          <a:prstGeom prst="rect">
            <a:avLst/>
          </a:prstGeom>
          <a:solidFill>
            <a:srgbClr val="19388A"/>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sp>
        <p:nvSpPr>
          <p:cNvPr id="181" name="Shape 181"/>
          <p:cNvSpPr/>
          <p:nvPr/>
        </p:nvSpPr>
        <p:spPr>
          <a:xfrm>
            <a:off x="7961842" y="1751662"/>
            <a:ext cx="3470459" cy="3560625"/>
          </a:xfrm>
          <a:prstGeom prst="rect">
            <a:avLst/>
          </a:prstGeom>
          <a:solidFill>
            <a:srgbClr val="8994C1"/>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sp>
        <p:nvSpPr>
          <p:cNvPr id="183" name="Shape 183"/>
          <p:cNvSpPr/>
          <p:nvPr/>
        </p:nvSpPr>
        <p:spPr>
          <a:xfrm>
            <a:off x="-3" y="-10279"/>
            <a:ext cx="3676612" cy="402174"/>
          </a:xfrm>
          <a:prstGeom prst="rect">
            <a:avLst/>
          </a:prstGeom>
          <a:solidFill>
            <a:srgbClr val="19388A"/>
          </a:solidFill>
          <a:ln w="12700">
            <a:miter lim="400000"/>
          </a:ln>
        </p:spPr>
        <p:txBody>
          <a:bodyPr lIns="45719" rIns="45719" anchor="ctr"/>
          <a:lstStyle/>
          <a:p>
            <a:pPr algn="ctr">
              <a:defRPr>
                <a:solidFill>
                  <a:srgbClr val="FFFFFF"/>
                </a:solidFill>
              </a:defRPr>
            </a:pPr>
            <a:endParaRPr dirty="0">
              <a:latin typeface="Corbel" panose="020B0503020204020204" pitchFamily="34" charset="0"/>
            </a:endParaRPr>
          </a:p>
        </p:txBody>
      </p:sp>
      <p:sp>
        <p:nvSpPr>
          <p:cNvPr id="184" name="Shape 184"/>
          <p:cNvSpPr/>
          <p:nvPr/>
        </p:nvSpPr>
        <p:spPr>
          <a:xfrm>
            <a:off x="777567" y="1150575"/>
            <a:ext cx="7594356"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nSpc>
                <a:spcPct val="81000"/>
              </a:lnSpc>
              <a:spcBef>
                <a:spcPts val="1000"/>
              </a:spcBef>
              <a:defRPr sz="2800">
                <a:solidFill>
                  <a:srgbClr val="11918E"/>
                </a:solidFill>
                <a:latin typeface="Verdana"/>
                <a:ea typeface="Verdana"/>
                <a:cs typeface="Verdana"/>
                <a:sym typeface="Verdana"/>
              </a:defRPr>
            </a:lvl1pPr>
          </a:lstStyle>
          <a:p>
            <a:r>
              <a:rPr lang="en-GB" dirty="0">
                <a:latin typeface="Corbel" panose="020B0503020204020204" pitchFamily="34" charset="0"/>
              </a:rPr>
              <a:t>Useful Links</a:t>
            </a:r>
          </a:p>
          <a:p>
            <a:endParaRPr dirty="0">
              <a:latin typeface="Corbel" panose="020B0503020204020204" pitchFamily="34" charset="0"/>
            </a:endParaRPr>
          </a:p>
        </p:txBody>
      </p:sp>
      <p:sp>
        <p:nvSpPr>
          <p:cNvPr id="186" name="Shape 186"/>
          <p:cNvSpPr/>
          <p:nvPr/>
        </p:nvSpPr>
        <p:spPr>
          <a:xfrm>
            <a:off x="-1" y="6264923"/>
            <a:ext cx="12217472" cy="45720"/>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sp>
        <p:nvSpPr>
          <p:cNvPr id="187" name="Shape 187"/>
          <p:cNvSpPr/>
          <p:nvPr/>
        </p:nvSpPr>
        <p:spPr>
          <a:xfrm>
            <a:off x="559554" y="85497"/>
            <a:ext cx="2557498" cy="3693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100" b="1">
                <a:solidFill>
                  <a:srgbClr val="FFFFFF"/>
                </a:solidFill>
                <a:latin typeface="Verdana"/>
                <a:ea typeface="Verdana"/>
                <a:cs typeface="Verdana"/>
                <a:sym typeface="Verdana"/>
              </a:defRPr>
            </a:lvl1pPr>
          </a:lstStyle>
          <a:p>
            <a:r>
              <a:rPr lang="en-GB" sz="1800" dirty="0">
                <a:latin typeface="Corbel" panose="020B0503020204020204" pitchFamily="34" charset="0"/>
              </a:rPr>
              <a:t>Useful Contacts</a:t>
            </a:r>
            <a:endParaRPr sz="1800" dirty="0">
              <a:latin typeface="Corbel" panose="020B0503020204020204" pitchFamily="34" charset="0"/>
            </a:endParaRPr>
          </a:p>
        </p:txBody>
      </p:sp>
      <p:sp>
        <p:nvSpPr>
          <p:cNvPr id="188" name="Shape 188"/>
          <p:cNvSpPr/>
          <p:nvPr/>
        </p:nvSpPr>
        <p:spPr>
          <a:xfrm>
            <a:off x="3647323" y="-1"/>
            <a:ext cx="8544677" cy="402174"/>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pic>
        <p:nvPicPr>
          <p:cNvPr id="189" name="image9.png"/>
          <p:cNvPicPr>
            <a:picLocks noChangeAspect="1"/>
          </p:cNvPicPr>
          <p:nvPr/>
        </p:nvPicPr>
        <p:blipFill>
          <a:blip r:embed="rId2"/>
          <a:stretch>
            <a:fillRect/>
          </a:stretch>
        </p:blipFill>
        <p:spPr>
          <a:xfrm>
            <a:off x="10810971" y="6406419"/>
            <a:ext cx="663683" cy="398211"/>
          </a:xfrm>
          <a:prstGeom prst="rect">
            <a:avLst/>
          </a:prstGeom>
          <a:ln w="12700">
            <a:miter lim="400000"/>
          </a:ln>
        </p:spPr>
      </p:pic>
      <p:sp>
        <p:nvSpPr>
          <p:cNvPr id="190" name="Shape 190"/>
          <p:cNvSpPr/>
          <p:nvPr/>
        </p:nvSpPr>
        <p:spPr>
          <a:xfrm>
            <a:off x="1276374" y="2060849"/>
            <a:ext cx="2673813" cy="294937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endParaRPr lang="en-GB" b="1" dirty="0">
              <a:latin typeface="Corbel" panose="020B0503020204020204" pitchFamily="34" charset="0"/>
            </a:endParaRPr>
          </a:p>
          <a:p>
            <a:r>
              <a:rPr lang="en-GB" b="1" dirty="0">
                <a:latin typeface="Corbel" panose="020B0503020204020204" pitchFamily="34" charset="0"/>
              </a:rPr>
              <a:t>‘Find Your Balance’ </a:t>
            </a:r>
          </a:p>
          <a:p>
            <a:endParaRPr lang="en-GB" sz="500" dirty="0">
              <a:latin typeface="Corbel" panose="020B0503020204020204" pitchFamily="34" charset="0"/>
            </a:endParaRPr>
          </a:p>
          <a:p>
            <a:endParaRPr lang="en-GB" sz="500" dirty="0">
              <a:latin typeface="Corbel" panose="020B0503020204020204" pitchFamily="34" charset="0"/>
            </a:endParaRPr>
          </a:p>
          <a:p>
            <a:endParaRPr lang="en-GB" sz="500" dirty="0">
              <a:latin typeface="Corbel" panose="020B0503020204020204" pitchFamily="34" charset="0"/>
            </a:endParaRPr>
          </a:p>
          <a:p>
            <a:r>
              <a:rPr lang="en-GB" dirty="0">
                <a:latin typeface="Corbel" panose="020B0503020204020204" pitchFamily="34" charset="0"/>
              </a:rPr>
              <a:t>Nutrition.org.uk </a:t>
            </a:r>
          </a:p>
          <a:p>
            <a:endParaRPr dirty="0">
              <a:latin typeface="Corbel" panose="020B0503020204020204" pitchFamily="34" charset="0"/>
            </a:endParaRPr>
          </a:p>
        </p:txBody>
      </p:sp>
      <p:sp>
        <p:nvSpPr>
          <p:cNvPr id="191" name="Shape 191"/>
          <p:cNvSpPr/>
          <p:nvPr/>
        </p:nvSpPr>
        <p:spPr>
          <a:xfrm>
            <a:off x="4583832" y="2060849"/>
            <a:ext cx="3096344" cy="2877364"/>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endParaRPr lang="en-GB" b="1" dirty="0">
              <a:latin typeface="Corbel" panose="020B0503020204020204" pitchFamily="34" charset="0"/>
            </a:endParaRPr>
          </a:p>
          <a:p>
            <a:r>
              <a:rPr lang="en-GB" b="1">
                <a:latin typeface="Corbel" panose="020B0503020204020204" pitchFamily="34" charset="0"/>
              </a:rPr>
              <a:t>One Life </a:t>
            </a:r>
            <a:r>
              <a:rPr lang="en-GB" b="1" dirty="0">
                <a:latin typeface="Corbel" panose="020B0503020204020204" pitchFamily="34" charset="0"/>
              </a:rPr>
              <a:t>Suffolk</a:t>
            </a:r>
          </a:p>
          <a:p>
            <a:endParaRPr lang="en-GB" dirty="0">
              <a:latin typeface="Corbel" panose="020B0503020204020204" pitchFamily="34" charset="0"/>
            </a:endParaRPr>
          </a:p>
          <a:p>
            <a:endParaRPr lang="en-GB" dirty="0">
              <a:latin typeface="Corbel" panose="020B0503020204020204" pitchFamily="34" charset="0"/>
            </a:endParaRPr>
          </a:p>
          <a:p>
            <a:r>
              <a:rPr lang="en-GB" dirty="0">
                <a:latin typeface="Corbel" panose="020B0503020204020204" pitchFamily="34" charset="0"/>
              </a:rPr>
              <a:t>01473 718193</a:t>
            </a:r>
            <a:endParaRPr dirty="0">
              <a:latin typeface="Corbel" panose="020B0503020204020204" pitchFamily="34" charset="0"/>
            </a:endParaRPr>
          </a:p>
        </p:txBody>
      </p:sp>
      <p:sp>
        <p:nvSpPr>
          <p:cNvPr id="192" name="Shape 192"/>
          <p:cNvSpPr/>
          <p:nvPr/>
        </p:nvSpPr>
        <p:spPr>
          <a:xfrm>
            <a:off x="8270314" y="2060849"/>
            <a:ext cx="2794237" cy="2877364"/>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gn="ctr">
              <a:lnSpc>
                <a:spcPct val="81000"/>
              </a:lnSpc>
              <a:spcBef>
                <a:spcPts val="1000"/>
              </a:spcBef>
              <a:defRPr sz="2800">
                <a:solidFill>
                  <a:srgbClr val="FFFFFF"/>
                </a:solidFill>
                <a:latin typeface="Verdana"/>
                <a:ea typeface="Verdana"/>
                <a:cs typeface="Verdana"/>
                <a:sym typeface="Verdana"/>
              </a:defRPr>
            </a:lvl1pPr>
          </a:lstStyle>
          <a:p>
            <a:endParaRPr lang="en-GB" b="1" dirty="0">
              <a:latin typeface="Corbel" panose="020B0503020204020204" pitchFamily="34" charset="0"/>
            </a:endParaRPr>
          </a:p>
          <a:p>
            <a:r>
              <a:rPr lang="en-GB" b="1" dirty="0">
                <a:latin typeface="Corbel" panose="020B0503020204020204" pitchFamily="34" charset="0"/>
              </a:rPr>
              <a:t>Arthritis Research UK </a:t>
            </a:r>
          </a:p>
          <a:p>
            <a:endParaRPr lang="en-GB" dirty="0">
              <a:latin typeface="Corbel" panose="020B0503020204020204" pitchFamily="34" charset="0"/>
            </a:endParaRPr>
          </a:p>
          <a:p>
            <a:r>
              <a:rPr lang="en-GB" dirty="0">
                <a:latin typeface="Corbel" panose="020B0503020204020204" pitchFamily="34" charset="0"/>
              </a:rPr>
              <a:t>Diet &amp; Nutrition</a:t>
            </a:r>
          </a:p>
          <a:p>
            <a:r>
              <a:rPr lang="en-GB" dirty="0">
                <a:latin typeface="Corbel" panose="020B0503020204020204" pitchFamily="34" charset="0"/>
              </a:rPr>
              <a:t>2016</a:t>
            </a:r>
          </a:p>
          <a:p>
            <a:endParaRPr dirty="0">
              <a:latin typeface="Corbel" panose="020B0503020204020204"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p:nvPr/>
        </p:nvSpPr>
        <p:spPr>
          <a:xfrm>
            <a:off x="-3" y="-42864"/>
            <a:ext cx="3676612" cy="402174"/>
          </a:xfrm>
          <a:prstGeom prst="rect">
            <a:avLst/>
          </a:prstGeom>
          <a:solidFill>
            <a:srgbClr val="19388A"/>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sp>
        <p:nvSpPr>
          <p:cNvPr id="198" name="Shape 198"/>
          <p:cNvSpPr/>
          <p:nvPr/>
        </p:nvSpPr>
        <p:spPr>
          <a:xfrm>
            <a:off x="-1" y="6264923"/>
            <a:ext cx="12217472" cy="45720"/>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sp>
        <p:nvSpPr>
          <p:cNvPr id="199" name="Shape 199"/>
          <p:cNvSpPr/>
          <p:nvPr/>
        </p:nvSpPr>
        <p:spPr>
          <a:xfrm>
            <a:off x="559554" y="85497"/>
            <a:ext cx="2557498" cy="2616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100" b="1">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200" name="Shape 200"/>
          <p:cNvSpPr/>
          <p:nvPr/>
        </p:nvSpPr>
        <p:spPr>
          <a:xfrm>
            <a:off x="3647323" y="-42864"/>
            <a:ext cx="8544677" cy="402174"/>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pic>
        <p:nvPicPr>
          <p:cNvPr id="201" name="image9.png"/>
          <p:cNvPicPr>
            <a:picLocks noChangeAspect="1"/>
          </p:cNvPicPr>
          <p:nvPr/>
        </p:nvPicPr>
        <p:blipFill>
          <a:blip r:embed="rId3"/>
          <a:stretch>
            <a:fillRect/>
          </a:stretch>
        </p:blipFill>
        <p:spPr>
          <a:xfrm>
            <a:off x="10810971" y="6406419"/>
            <a:ext cx="663683" cy="398211"/>
          </a:xfrm>
          <a:prstGeom prst="rect">
            <a:avLst/>
          </a:prstGeom>
          <a:ln w="12700">
            <a:miter lim="400000"/>
          </a:ln>
        </p:spPr>
      </p:pic>
      <p:sp>
        <p:nvSpPr>
          <p:cNvPr id="2" name="TextBox 1">
            <a:extLst>
              <a:ext uri="{FF2B5EF4-FFF2-40B4-BE49-F238E27FC236}">
                <a16:creationId xmlns:a16="http://schemas.microsoft.com/office/drawing/2014/main" xmlns="" id="{DB0DBCB0-27B5-49AA-94F4-6209507DBA6F}"/>
              </a:ext>
            </a:extLst>
          </p:cNvPr>
          <p:cNvSpPr txBox="1"/>
          <p:nvPr/>
        </p:nvSpPr>
        <p:spPr>
          <a:xfrm>
            <a:off x="263352" y="526260"/>
            <a:ext cx="8208912"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GB" sz="2800" dirty="0">
                <a:solidFill>
                  <a:srgbClr val="11918E"/>
                </a:solidFill>
                <a:latin typeface="Corbel" panose="020B0503020204020204" pitchFamily="34" charset="0"/>
              </a:rPr>
              <a:t>Lifestyle changes </a:t>
            </a:r>
            <a:endParaRPr kumimoji="0" lang="en-GB" sz="2800" b="0" i="0" u="none" strike="noStrike" cap="none" spc="0" normalizeH="0" baseline="0" dirty="0">
              <a:ln>
                <a:noFill/>
              </a:ln>
              <a:solidFill>
                <a:srgbClr val="11918E"/>
              </a:solidFill>
              <a:effectLst/>
              <a:uFillTx/>
              <a:latin typeface="Corbel" panose="020B0503020204020204" pitchFamily="34" charset="0"/>
              <a:sym typeface="Calibri"/>
            </a:endParaRPr>
          </a:p>
        </p:txBody>
      </p:sp>
      <p:graphicFrame>
        <p:nvGraphicFramePr>
          <p:cNvPr id="4" name="Diagram 3">
            <a:extLst>
              <a:ext uri="{FF2B5EF4-FFF2-40B4-BE49-F238E27FC236}">
                <a16:creationId xmlns:a16="http://schemas.microsoft.com/office/drawing/2014/main" xmlns="" id="{FB51F2F4-C086-47B9-95F7-7FC20797EB3A}"/>
              </a:ext>
            </a:extLst>
          </p:cNvPr>
          <p:cNvGraphicFramePr/>
          <p:nvPr>
            <p:extLst>
              <p:ext uri="{D42A27DB-BD31-4B8C-83A1-F6EECF244321}">
                <p14:modId xmlns:p14="http://schemas.microsoft.com/office/powerpoint/2010/main" val="2068900931"/>
              </p:ext>
            </p:extLst>
          </p:nvPr>
        </p:nvGraphicFramePr>
        <p:xfrm>
          <a:off x="4871864" y="954441"/>
          <a:ext cx="7085307" cy="46610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xmlns="" id="{10C349F7-F2DB-4D37-9222-69E5F88273C8}"/>
              </a:ext>
            </a:extLst>
          </p:cNvPr>
          <p:cNvSpPr txBox="1"/>
          <p:nvPr/>
        </p:nvSpPr>
        <p:spPr>
          <a:xfrm>
            <a:off x="272927" y="1810542"/>
            <a:ext cx="4752528" cy="3693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lang="en-GB" dirty="0">
                <a:latin typeface="Corbel" panose="020B0503020204020204" pitchFamily="34" charset="0"/>
              </a:rPr>
              <a:t>This presentation is going to look at ways your lifestyle can be adapted to help you take control of managing your symptoms. </a:t>
            </a:r>
          </a:p>
          <a:p>
            <a:pPr marL="0" marR="0" indent="0" defTabSz="914400" rtl="0" fontAlgn="auto" latinLnBrk="0" hangingPunct="0">
              <a:lnSpc>
                <a:spcPct val="100000"/>
              </a:lnSpc>
              <a:spcBef>
                <a:spcPts val="0"/>
              </a:spcBef>
              <a:spcAft>
                <a:spcPts val="0"/>
              </a:spcAft>
              <a:buClrTx/>
              <a:buSzTx/>
              <a:buFontTx/>
              <a:buNone/>
              <a:tabLst/>
            </a:pPr>
            <a:endParaRPr lang="en-GB" dirty="0">
              <a:latin typeface="Corbel" panose="020B0503020204020204" pitchFamily="34" charset="0"/>
            </a:endParaRPr>
          </a:p>
          <a:p>
            <a:pPr marL="0" marR="0" indent="0" defTabSz="914400" rtl="0" fontAlgn="auto" latinLnBrk="0" hangingPunct="0">
              <a:lnSpc>
                <a:spcPct val="100000"/>
              </a:lnSpc>
              <a:spcBef>
                <a:spcPts val="0"/>
              </a:spcBef>
              <a:spcAft>
                <a:spcPts val="0"/>
              </a:spcAft>
              <a:buClrTx/>
              <a:buSzTx/>
              <a:buFontTx/>
              <a:buNone/>
              <a:tabLst/>
            </a:pPr>
            <a:r>
              <a:rPr lang="en-GB" dirty="0">
                <a:latin typeface="Corbel" panose="020B0503020204020204" pitchFamily="34" charset="0"/>
              </a:rPr>
              <a:t>We will focus on 3 subjects:</a:t>
            </a:r>
          </a:p>
          <a:p>
            <a:pPr marL="0" marR="0" indent="0" defTabSz="914400" rtl="0" fontAlgn="auto" latinLnBrk="0" hangingPunct="0">
              <a:lnSpc>
                <a:spcPct val="100000"/>
              </a:lnSpc>
              <a:spcBef>
                <a:spcPts val="0"/>
              </a:spcBef>
              <a:spcAft>
                <a:spcPts val="0"/>
              </a:spcAft>
              <a:buClrTx/>
              <a:buSzTx/>
              <a:buFontTx/>
              <a:buNone/>
              <a:tabLst/>
            </a:pPr>
            <a:endParaRPr lang="en-GB" dirty="0">
              <a:latin typeface="Corbel" panose="020B0503020204020204" pitchFamily="34" charset="0"/>
            </a:endParaRPr>
          </a:p>
          <a:p>
            <a:pPr marL="0" marR="0" indent="0" defTabSz="914400" rtl="0" fontAlgn="auto" latinLnBrk="0" hangingPunct="0">
              <a:lnSpc>
                <a:spcPct val="100000"/>
              </a:lnSpc>
              <a:spcBef>
                <a:spcPts val="0"/>
              </a:spcBef>
              <a:spcAft>
                <a:spcPts val="0"/>
              </a:spcAft>
              <a:buClrTx/>
              <a:buSzTx/>
              <a:buFontTx/>
              <a:buNone/>
              <a:tabLst/>
            </a:pPr>
            <a:r>
              <a:rPr lang="en-GB" dirty="0">
                <a:latin typeface="Corbel" panose="020B0503020204020204" pitchFamily="34" charset="0"/>
              </a:rPr>
              <a:t>Nutrition, Exercise &amp; Sleep </a:t>
            </a: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xmlns="" id="{D8F6E0FB-9A46-487D-AFAC-0056BC2BB055}"/>
              </a:ext>
            </a:extLst>
          </p:cNvPr>
          <p:cNvPicPr>
            <a:picLocks noChangeAspect="1"/>
          </p:cNvPicPr>
          <p:nvPr/>
        </p:nvPicPr>
        <p:blipFill>
          <a:blip r:embed="rId2"/>
          <a:stretch>
            <a:fillRect/>
          </a:stretch>
        </p:blipFill>
        <p:spPr>
          <a:xfrm>
            <a:off x="4974007" y="2902559"/>
            <a:ext cx="1571625" cy="1066800"/>
          </a:xfrm>
          <a:prstGeom prst="rect">
            <a:avLst/>
          </a:prstGeom>
        </p:spPr>
      </p:pic>
      <p:sp>
        <p:nvSpPr>
          <p:cNvPr id="3" name="Shape 196">
            <a:extLst>
              <a:ext uri="{FF2B5EF4-FFF2-40B4-BE49-F238E27FC236}">
                <a16:creationId xmlns:a16="http://schemas.microsoft.com/office/drawing/2014/main" xmlns="" id="{EBC2494D-E8E8-45BC-8C22-B12021F68C3F}"/>
              </a:ext>
            </a:extLst>
          </p:cNvPr>
          <p:cNvSpPr/>
          <p:nvPr/>
        </p:nvSpPr>
        <p:spPr>
          <a:xfrm>
            <a:off x="-3" y="-1"/>
            <a:ext cx="3676612" cy="402174"/>
          </a:xfrm>
          <a:prstGeom prst="rect">
            <a:avLst/>
          </a:prstGeom>
          <a:solidFill>
            <a:srgbClr val="19388A"/>
          </a:solidFill>
          <a:ln w="12700">
            <a:miter lim="400000"/>
          </a:ln>
        </p:spPr>
        <p:txBody>
          <a:bodyPr lIns="45719" rIns="45719" anchor="ctr"/>
          <a:lstStyle/>
          <a:p>
            <a:pPr algn="ctr">
              <a:defRPr>
                <a:solidFill>
                  <a:srgbClr val="FFFFFF"/>
                </a:solidFill>
              </a:defRPr>
            </a:pPr>
            <a:r>
              <a:rPr lang="en-GB" dirty="0">
                <a:latin typeface="Corbel" panose="020B0503020204020204" pitchFamily="34" charset="0"/>
              </a:rPr>
              <a:t>Nutrition </a:t>
            </a:r>
          </a:p>
        </p:txBody>
      </p:sp>
      <p:sp>
        <p:nvSpPr>
          <p:cNvPr id="5" name="Shape 199">
            <a:extLst>
              <a:ext uri="{FF2B5EF4-FFF2-40B4-BE49-F238E27FC236}">
                <a16:creationId xmlns:a16="http://schemas.microsoft.com/office/drawing/2014/main" xmlns="" id="{0155E833-7902-4D38-8B16-65B1101EECF2}"/>
              </a:ext>
            </a:extLst>
          </p:cNvPr>
          <p:cNvSpPr/>
          <p:nvPr/>
        </p:nvSpPr>
        <p:spPr>
          <a:xfrm>
            <a:off x="559554" y="85497"/>
            <a:ext cx="2557498" cy="2616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100" b="1">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6" name="Shape 200">
            <a:extLst>
              <a:ext uri="{FF2B5EF4-FFF2-40B4-BE49-F238E27FC236}">
                <a16:creationId xmlns:a16="http://schemas.microsoft.com/office/drawing/2014/main" xmlns="" id="{4E2A59C9-E131-4D34-9AAA-1A3D99D40FD5}"/>
              </a:ext>
            </a:extLst>
          </p:cNvPr>
          <p:cNvSpPr/>
          <p:nvPr/>
        </p:nvSpPr>
        <p:spPr>
          <a:xfrm>
            <a:off x="3647323" y="-1"/>
            <a:ext cx="8544677" cy="402174"/>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pic>
        <p:nvPicPr>
          <p:cNvPr id="7" name="image9.png">
            <a:extLst>
              <a:ext uri="{FF2B5EF4-FFF2-40B4-BE49-F238E27FC236}">
                <a16:creationId xmlns:a16="http://schemas.microsoft.com/office/drawing/2014/main" xmlns="" id="{5BE49734-2090-4963-A964-DFBB6951C3EF}"/>
              </a:ext>
            </a:extLst>
          </p:cNvPr>
          <p:cNvPicPr>
            <a:picLocks noChangeAspect="1"/>
          </p:cNvPicPr>
          <p:nvPr/>
        </p:nvPicPr>
        <p:blipFill>
          <a:blip r:embed="rId3"/>
          <a:stretch>
            <a:fillRect/>
          </a:stretch>
        </p:blipFill>
        <p:spPr>
          <a:xfrm>
            <a:off x="10810971" y="6406419"/>
            <a:ext cx="663683" cy="398211"/>
          </a:xfrm>
          <a:prstGeom prst="rect">
            <a:avLst/>
          </a:prstGeom>
          <a:ln w="12700">
            <a:miter lim="400000"/>
          </a:ln>
        </p:spPr>
      </p:pic>
      <p:sp>
        <p:nvSpPr>
          <p:cNvPr id="12" name="Shape 232">
            <a:extLst>
              <a:ext uri="{FF2B5EF4-FFF2-40B4-BE49-F238E27FC236}">
                <a16:creationId xmlns:a16="http://schemas.microsoft.com/office/drawing/2014/main" xmlns="" id="{3FDC4AC1-4981-4DE2-86B1-D21574BAB0E0}"/>
              </a:ext>
            </a:extLst>
          </p:cNvPr>
          <p:cNvSpPr/>
          <p:nvPr/>
        </p:nvSpPr>
        <p:spPr>
          <a:xfrm>
            <a:off x="938114" y="605077"/>
            <a:ext cx="7594356"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nSpc>
                <a:spcPct val="81000"/>
              </a:lnSpc>
              <a:spcBef>
                <a:spcPts val="1000"/>
              </a:spcBef>
              <a:defRPr sz="2800">
                <a:solidFill>
                  <a:srgbClr val="11918E"/>
                </a:solidFill>
                <a:latin typeface="Verdana"/>
                <a:ea typeface="Verdana"/>
                <a:cs typeface="Verdana"/>
                <a:sym typeface="Verdana"/>
              </a:defRPr>
            </a:lvl1pPr>
          </a:lstStyle>
          <a:p>
            <a:r>
              <a:rPr lang="en-GB" dirty="0">
                <a:latin typeface="Corbel" panose="020B0503020204020204" pitchFamily="34" charset="0"/>
              </a:rPr>
              <a:t>Energy Balance </a:t>
            </a:r>
            <a:endParaRPr dirty="0">
              <a:latin typeface="Corbel" panose="020B0503020204020204" pitchFamily="34" charset="0"/>
            </a:endParaRPr>
          </a:p>
        </p:txBody>
      </p:sp>
      <p:pic>
        <p:nvPicPr>
          <p:cNvPr id="14" name="Picture 13">
            <a:extLst>
              <a:ext uri="{FF2B5EF4-FFF2-40B4-BE49-F238E27FC236}">
                <a16:creationId xmlns:a16="http://schemas.microsoft.com/office/drawing/2014/main" xmlns="" id="{C9C5F1A7-1189-4B28-ADD2-6E012A91AE48}"/>
              </a:ext>
            </a:extLst>
          </p:cNvPr>
          <p:cNvPicPr>
            <a:picLocks noChangeAspect="1"/>
          </p:cNvPicPr>
          <p:nvPr/>
        </p:nvPicPr>
        <p:blipFill>
          <a:blip r:embed="rId4"/>
          <a:stretch>
            <a:fillRect/>
          </a:stretch>
        </p:blipFill>
        <p:spPr>
          <a:xfrm>
            <a:off x="2135558" y="1245209"/>
            <a:ext cx="7248525" cy="1657350"/>
          </a:xfrm>
          <a:prstGeom prst="rect">
            <a:avLst/>
          </a:prstGeom>
        </p:spPr>
      </p:pic>
      <p:sp>
        <p:nvSpPr>
          <p:cNvPr id="2" name="TextBox 1">
            <a:extLst>
              <a:ext uri="{FF2B5EF4-FFF2-40B4-BE49-F238E27FC236}">
                <a16:creationId xmlns:a16="http://schemas.microsoft.com/office/drawing/2014/main" xmlns="" id="{F942435D-39E4-4C94-A2A3-3E423592F0E9}"/>
              </a:ext>
            </a:extLst>
          </p:cNvPr>
          <p:cNvSpPr txBox="1"/>
          <p:nvPr/>
        </p:nvSpPr>
        <p:spPr>
          <a:xfrm>
            <a:off x="191344" y="4129265"/>
            <a:ext cx="10474865" cy="424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Corbel" panose="020B0503020204020204" pitchFamily="34" charset="0"/>
                <a:sym typeface="Calibri"/>
              </a:rPr>
              <a:t>A healthy balanced diet plays a key role in managing arthritis. </a:t>
            </a: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Corbel" panose="020B0503020204020204" pitchFamily="34" charset="0"/>
              <a:sym typeface="Calibri"/>
            </a:endParaRPr>
          </a:p>
          <a:p>
            <a:r>
              <a:rPr lang="en-GB" dirty="0">
                <a:latin typeface="Corbel" panose="020B0503020204020204" pitchFamily="34" charset="0"/>
              </a:rPr>
              <a:t>We need to consider the balance between the energy we intake in comparison to what we are using by being physically active. If we are consuming too much food and not moving/exercising enough this is when we see weight gain. Any excess body weight can place pressure onto your joints which will lead to an increase in pain and may impair mobility. </a:t>
            </a:r>
          </a:p>
          <a:p>
            <a:endParaRPr lang="en-GB" dirty="0">
              <a:latin typeface="Corbel" panose="020B0503020204020204" pitchFamily="34" charset="0"/>
            </a:endParaRPr>
          </a:p>
          <a:p>
            <a:r>
              <a:rPr lang="en-GB" dirty="0">
                <a:latin typeface="Corbel" panose="020B0503020204020204" pitchFamily="34" charset="0"/>
              </a:rPr>
              <a:t>A healthy diet should consist of all 5 food groups, providing essential nutrients and helping maintain a healthy body weight. </a:t>
            </a: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p:txBody>
      </p:sp>
    </p:spTree>
    <p:extLst>
      <p:ext uri="{BB962C8B-B14F-4D97-AF65-F5344CB8AC3E}">
        <p14:creationId xmlns:p14="http://schemas.microsoft.com/office/powerpoint/2010/main" val="28816147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Rot by="120000">
                                      <p:cBhvr>
                                        <p:cTn id="6" dur="1000" fill="hold">
                                          <p:stCondLst>
                                            <p:cond delay="0"/>
                                          </p:stCondLst>
                                        </p:cTn>
                                        <p:tgtEl>
                                          <p:spTgt spid="14"/>
                                        </p:tgtEl>
                                        <p:attrNameLst>
                                          <p:attrName>r</p:attrName>
                                        </p:attrNameLst>
                                      </p:cBhvr>
                                    </p:animRot>
                                    <p:animRot by="-240000">
                                      <p:cBhvr>
                                        <p:cTn id="7" dur="2000" fill="hold">
                                          <p:stCondLst>
                                            <p:cond delay="2000"/>
                                          </p:stCondLst>
                                        </p:cTn>
                                        <p:tgtEl>
                                          <p:spTgt spid="14"/>
                                        </p:tgtEl>
                                        <p:attrNameLst>
                                          <p:attrName>r</p:attrName>
                                        </p:attrNameLst>
                                      </p:cBhvr>
                                    </p:animRot>
                                    <p:animRot by="240000">
                                      <p:cBhvr>
                                        <p:cTn id="8" dur="2000" fill="hold">
                                          <p:stCondLst>
                                            <p:cond delay="4000"/>
                                          </p:stCondLst>
                                        </p:cTn>
                                        <p:tgtEl>
                                          <p:spTgt spid="14"/>
                                        </p:tgtEl>
                                        <p:attrNameLst>
                                          <p:attrName>r</p:attrName>
                                        </p:attrNameLst>
                                      </p:cBhvr>
                                    </p:animRot>
                                    <p:animRot by="-240000">
                                      <p:cBhvr>
                                        <p:cTn id="9" dur="2000" fill="hold">
                                          <p:stCondLst>
                                            <p:cond delay="6000"/>
                                          </p:stCondLst>
                                        </p:cTn>
                                        <p:tgtEl>
                                          <p:spTgt spid="14"/>
                                        </p:tgtEl>
                                        <p:attrNameLst>
                                          <p:attrName>r</p:attrName>
                                        </p:attrNameLst>
                                      </p:cBhvr>
                                    </p:animRot>
                                    <p:animRot by="120000">
                                      <p:cBhvr>
                                        <p:cTn id="10" dur="2000" fill="hold">
                                          <p:stCondLst>
                                            <p:cond delay="800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96">
            <a:extLst>
              <a:ext uri="{FF2B5EF4-FFF2-40B4-BE49-F238E27FC236}">
                <a16:creationId xmlns:a16="http://schemas.microsoft.com/office/drawing/2014/main" xmlns="" id="{BD498A22-9D44-4F01-B303-582CBB7EDB24}"/>
              </a:ext>
            </a:extLst>
          </p:cNvPr>
          <p:cNvSpPr/>
          <p:nvPr/>
        </p:nvSpPr>
        <p:spPr>
          <a:xfrm>
            <a:off x="-3" y="-1"/>
            <a:ext cx="3676612" cy="402174"/>
          </a:xfrm>
          <a:prstGeom prst="rect">
            <a:avLst/>
          </a:prstGeom>
          <a:solidFill>
            <a:srgbClr val="19388A"/>
          </a:solidFill>
          <a:ln w="12700">
            <a:miter lim="400000"/>
          </a:ln>
        </p:spPr>
        <p:txBody>
          <a:bodyPr lIns="45719" rIns="45719" anchor="ctr"/>
          <a:lstStyle/>
          <a:p>
            <a:pPr algn="ctr">
              <a:defRPr>
                <a:solidFill>
                  <a:srgbClr val="FFFFFF"/>
                </a:solidFill>
              </a:defRPr>
            </a:pPr>
            <a:r>
              <a:rPr lang="en-GB" dirty="0">
                <a:latin typeface="Corbel" panose="020B0503020204020204" pitchFamily="34" charset="0"/>
              </a:rPr>
              <a:t>Nutrition</a:t>
            </a:r>
            <a:endParaRPr dirty="0">
              <a:latin typeface="Corbel" panose="020B0503020204020204" pitchFamily="34" charset="0"/>
            </a:endParaRPr>
          </a:p>
        </p:txBody>
      </p:sp>
      <p:sp>
        <p:nvSpPr>
          <p:cNvPr id="5" name="Shape 198">
            <a:extLst>
              <a:ext uri="{FF2B5EF4-FFF2-40B4-BE49-F238E27FC236}">
                <a16:creationId xmlns:a16="http://schemas.microsoft.com/office/drawing/2014/main" xmlns="" id="{BA82F194-D2CD-4042-A30F-3133D959A495}"/>
              </a:ext>
            </a:extLst>
          </p:cNvPr>
          <p:cNvSpPr/>
          <p:nvPr/>
        </p:nvSpPr>
        <p:spPr>
          <a:xfrm>
            <a:off x="-1" y="6264923"/>
            <a:ext cx="12217472" cy="45720"/>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sp>
        <p:nvSpPr>
          <p:cNvPr id="6" name="Shape 199">
            <a:extLst>
              <a:ext uri="{FF2B5EF4-FFF2-40B4-BE49-F238E27FC236}">
                <a16:creationId xmlns:a16="http://schemas.microsoft.com/office/drawing/2014/main" xmlns="" id="{F07E49EB-D06D-4E7C-88C7-E891990BD4D2}"/>
              </a:ext>
            </a:extLst>
          </p:cNvPr>
          <p:cNvSpPr/>
          <p:nvPr/>
        </p:nvSpPr>
        <p:spPr>
          <a:xfrm>
            <a:off x="559554" y="85497"/>
            <a:ext cx="2557498" cy="2616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100" b="1">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7" name="Shape 200">
            <a:extLst>
              <a:ext uri="{FF2B5EF4-FFF2-40B4-BE49-F238E27FC236}">
                <a16:creationId xmlns:a16="http://schemas.microsoft.com/office/drawing/2014/main" xmlns="" id="{81182D09-7599-485C-B52C-14911A5F3D36}"/>
              </a:ext>
            </a:extLst>
          </p:cNvPr>
          <p:cNvSpPr/>
          <p:nvPr/>
        </p:nvSpPr>
        <p:spPr>
          <a:xfrm>
            <a:off x="3647323" y="-1"/>
            <a:ext cx="8544677" cy="402174"/>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pic>
        <p:nvPicPr>
          <p:cNvPr id="8" name="image9.png">
            <a:extLst>
              <a:ext uri="{FF2B5EF4-FFF2-40B4-BE49-F238E27FC236}">
                <a16:creationId xmlns:a16="http://schemas.microsoft.com/office/drawing/2014/main" xmlns="" id="{34CBABC6-233D-4A4B-B1CF-4C7EB0458318}"/>
              </a:ext>
            </a:extLst>
          </p:cNvPr>
          <p:cNvPicPr>
            <a:picLocks noChangeAspect="1"/>
          </p:cNvPicPr>
          <p:nvPr/>
        </p:nvPicPr>
        <p:blipFill>
          <a:blip r:embed="rId3"/>
          <a:stretch>
            <a:fillRect/>
          </a:stretch>
        </p:blipFill>
        <p:spPr>
          <a:xfrm>
            <a:off x="10810971" y="6406419"/>
            <a:ext cx="663683" cy="398211"/>
          </a:xfrm>
          <a:prstGeom prst="rect">
            <a:avLst/>
          </a:prstGeom>
          <a:ln w="12700">
            <a:miter lim="400000"/>
          </a:ln>
        </p:spPr>
      </p:pic>
      <p:pic>
        <p:nvPicPr>
          <p:cNvPr id="9" name="image1.png">
            <a:extLst>
              <a:ext uri="{FF2B5EF4-FFF2-40B4-BE49-F238E27FC236}">
                <a16:creationId xmlns:a16="http://schemas.microsoft.com/office/drawing/2014/main" xmlns="" id="{4E6866E7-4316-41A1-B225-FD8B05CC3F2C}"/>
              </a:ext>
            </a:extLst>
          </p:cNvPr>
          <p:cNvPicPr>
            <a:picLocks noChangeAspect="1"/>
          </p:cNvPicPr>
          <p:nvPr/>
        </p:nvPicPr>
        <p:blipFill rotWithShape="1">
          <a:blip r:embed="rId4"/>
          <a:srcRect l="1" r="930" b="52940"/>
          <a:stretch/>
        </p:blipFill>
        <p:spPr>
          <a:xfrm>
            <a:off x="10029454" y="5382623"/>
            <a:ext cx="2185377" cy="926697"/>
          </a:xfrm>
          <a:prstGeom prst="rect">
            <a:avLst/>
          </a:prstGeom>
          <a:ln w="12700">
            <a:miter lim="400000"/>
          </a:ln>
        </p:spPr>
      </p:pic>
      <p:pic>
        <p:nvPicPr>
          <p:cNvPr id="10" name="image2.png">
            <a:extLst>
              <a:ext uri="{FF2B5EF4-FFF2-40B4-BE49-F238E27FC236}">
                <a16:creationId xmlns:a16="http://schemas.microsoft.com/office/drawing/2014/main" xmlns="" id="{68BC7336-DE1E-4D25-A58A-1A2325E4D4AC}"/>
              </a:ext>
            </a:extLst>
          </p:cNvPr>
          <p:cNvPicPr>
            <a:picLocks noChangeAspect="1"/>
          </p:cNvPicPr>
          <p:nvPr/>
        </p:nvPicPr>
        <p:blipFill>
          <a:blip r:embed="rId5"/>
          <a:stretch>
            <a:fillRect/>
          </a:stretch>
        </p:blipFill>
        <p:spPr>
          <a:xfrm>
            <a:off x="9360933" y="3777879"/>
            <a:ext cx="2203937" cy="1967437"/>
          </a:xfrm>
          <a:prstGeom prst="rect">
            <a:avLst/>
          </a:prstGeom>
          <a:ln w="12700">
            <a:miter lim="400000"/>
          </a:ln>
        </p:spPr>
      </p:pic>
      <p:pic>
        <p:nvPicPr>
          <p:cNvPr id="11" name="image3.png">
            <a:extLst>
              <a:ext uri="{FF2B5EF4-FFF2-40B4-BE49-F238E27FC236}">
                <a16:creationId xmlns:a16="http://schemas.microsoft.com/office/drawing/2014/main" xmlns="" id="{282257B9-B09E-453B-A8BD-22A44BBD6688}"/>
              </a:ext>
            </a:extLst>
          </p:cNvPr>
          <p:cNvPicPr>
            <a:picLocks noChangeAspect="1"/>
          </p:cNvPicPr>
          <p:nvPr/>
        </p:nvPicPr>
        <p:blipFill>
          <a:blip r:embed="rId6"/>
          <a:stretch>
            <a:fillRect/>
          </a:stretch>
        </p:blipFill>
        <p:spPr>
          <a:xfrm>
            <a:off x="9338450" y="2007739"/>
            <a:ext cx="2197848" cy="1962001"/>
          </a:xfrm>
          <a:prstGeom prst="rect">
            <a:avLst/>
          </a:prstGeom>
          <a:ln w="12700">
            <a:miter lim="400000"/>
          </a:ln>
        </p:spPr>
      </p:pic>
      <p:pic>
        <p:nvPicPr>
          <p:cNvPr id="12" name="image4.png">
            <a:extLst>
              <a:ext uri="{FF2B5EF4-FFF2-40B4-BE49-F238E27FC236}">
                <a16:creationId xmlns:a16="http://schemas.microsoft.com/office/drawing/2014/main" xmlns="" id="{418DA44B-981D-4055-8DCB-6B83C4D8EF54}"/>
              </a:ext>
            </a:extLst>
          </p:cNvPr>
          <p:cNvPicPr>
            <a:picLocks noChangeAspect="1"/>
          </p:cNvPicPr>
          <p:nvPr/>
        </p:nvPicPr>
        <p:blipFill>
          <a:blip r:embed="rId7"/>
          <a:stretch>
            <a:fillRect/>
          </a:stretch>
        </p:blipFill>
        <p:spPr>
          <a:xfrm>
            <a:off x="10019624" y="347108"/>
            <a:ext cx="2197847" cy="1962001"/>
          </a:xfrm>
          <a:prstGeom prst="rect">
            <a:avLst/>
          </a:prstGeom>
          <a:ln w="12700">
            <a:miter lim="400000"/>
          </a:ln>
        </p:spPr>
      </p:pic>
      <p:sp>
        <p:nvSpPr>
          <p:cNvPr id="13" name="Shape 232">
            <a:extLst>
              <a:ext uri="{FF2B5EF4-FFF2-40B4-BE49-F238E27FC236}">
                <a16:creationId xmlns:a16="http://schemas.microsoft.com/office/drawing/2014/main" xmlns="" id="{400CAE91-4E23-44BE-93DD-10237C181A9A}"/>
              </a:ext>
            </a:extLst>
          </p:cNvPr>
          <p:cNvSpPr/>
          <p:nvPr/>
        </p:nvSpPr>
        <p:spPr>
          <a:xfrm>
            <a:off x="1062921" y="1555501"/>
            <a:ext cx="7594356" cy="52324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a:lnSpc>
                <a:spcPct val="81000"/>
              </a:lnSpc>
              <a:spcBef>
                <a:spcPts val="1000"/>
              </a:spcBef>
              <a:defRPr sz="2800">
                <a:solidFill>
                  <a:srgbClr val="11918E"/>
                </a:solidFill>
                <a:latin typeface="Verdana"/>
                <a:ea typeface="Verdana"/>
                <a:cs typeface="Verdana"/>
                <a:sym typeface="Verdana"/>
              </a:defRPr>
            </a:lvl1pPr>
          </a:lstStyle>
          <a:p>
            <a:r>
              <a:rPr lang="en-GB" dirty="0">
                <a:latin typeface="Corbel" panose="020B0503020204020204" pitchFamily="34" charset="0"/>
              </a:rPr>
              <a:t>Food Groups &amp; Servings </a:t>
            </a:r>
          </a:p>
          <a:p>
            <a:endParaRPr dirty="0">
              <a:latin typeface="Corbel" panose="020B0503020204020204" pitchFamily="34" charset="0"/>
            </a:endParaRPr>
          </a:p>
        </p:txBody>
      </p:sp>
      <p:sp>
        <p:nvSpPr>
          <p:cNvPr id="3" name="Rectangle 2">
            <a:extLst>
              <a:ext uri="{FF2B5EF4-FFF2-40B4-BE49-F238E27FC236}">
                <a16:creationId xmlns:a16="http://schemas.microsoft.com/office/drawing/2014/main" xmlns="" id="{8538EC0E-D56B-4476-B839-161FB9BC40D4}"/>
              </a:ext>
            </a:extLst>
          </p:cNvPr>
          <p:cNvSpPr/>
          <p:nvPr/>
        </p:nvSpPr>
        <p:spPr>
          <a:xfrm>
            <a:off x="1059850" y="2354050"/>
            <a:ext cx="2947917" cy="369332"/>
          </a:xfrm>
          <a:prstGeom prst="rect">
            <a:avLst/>
          </a:prstGeom>
        </p:spPr>
        <p:txBody>
          <a:bodyPr wrap="square">
            <a:spAutoFit/>
          </a:bodyPr>
          <a:lstStyle/>
          <a:p>
            <a:r>
              <a:rPr lang="en-GB" b="1" dirty="0">
                <a:solidFill>
                  <a:schemeClr val="bg1"/>
                </a:solidFill>
                <a:latin typeface="Corbel" panose="020B0503020204020204" pitchFamily="34" charset="0"/>
              </a:rPr>
              <a:t>Potatoes, bread </a:t>
            </a:r>
            <a:endParaRPr lang="en-GB" dirty="0"/>
          </a:p>
        </p:txBody>
      </p:sp>
      <p:sp>
        <p:nvSpPr>
          <p:cNvPr id="19" name="TextBox 18">
            <a:extLst>
              <a:ext uri="{FF2B5EF4-FFF2-40B4-BE49-F238E27FC236}">
                <a16:creationId xmlns:a16="http://schemas.microsoft.com/office/drawing/2014/main" xmlns="" id="{3F17E350-0558-4860-9B71-CBCA3645EAEE}"/>
              </a:ext>
            </a:extLst>
          </p:cNvPr>
          <p:cNvSpPr txBox="1"/>
          <p:nvPr/>
        </p:nvSpPr>
        <p:spPr>
          <a:xfrm>
            <a:off x="1090769" y="4573668"/>
            <a:ext cx="2880319" cy="583200"/>
          </a:xfrm>
          <a:prstGeom prst="rect">
            <a:avLst/>
          </a:prstGeom>
          <a:solidFill>
            <a:srgbClr val="7030A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sz="1750" dirty="0">
                <a:solidFill>
                  <a:schemeClr val="bg1"/>
                </a:solidFill>
              </a:rPr>
              <a:t>UNSATURATED OILS/ SPREADS</a:t>
            </a:r>
          </a:p>
          <a:p>
            <a:endParaRPr lang="en-GB" sz="1300" dirty="0">
              <a:solidFill>
                <a:schemeClr val="bg1"/>
              </a:solidFill>
            </a:endParaRPr>
          </a:p>
        </p:txBody>
      </p:sp>
      <p:sp>
        <p:nvSpPr>
          <p:cNvPr id="23" name="TextBox 22">
            <a:extLst>
              <a:ext uri="{FF2B5EF4-FFF2-40B4-BE49-F238E27FC236}">
                <a16:creationId xmlns:a16="http://schemas.microsoft.com/office/drawing/2014/main" xmlns="" id="{DFC5BECF-5E0F-4215-BAA8-74E92630DB15}"/>
              </a:ext>
            </a:extLst>
          </p:cNvPr>
          <p:cNvSpPr txBox="1"/>
          <p:nvPr/>
        </p:nvSpPr>
        <p:spPr>
          <a:xfrm>
            <a:off x="4006510" y="4563361"/>
            <a:ext cx="1297820" cy="584773"/>
          </a:xfrm>
          <a:prstGeom prst="rect">
            <a:avLst/>
          </a:prstGeom>
          <a:solidFill>
            <a:srgbClr val="7030A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bg1"/>
                </a:solidFill>
                <a:effectLst/>
                <a:uFillTx/>
                <a:latin typeface="+mn-lt"/>
                <a:ea typeface="+mn-ea"/>
                <a:cs typeface="+mn-cs"/>
                <a:sym typeface="Calibri"/>
              </a:rPr>
              <a:t>SMALL AMOUNTS</a:t>
            </a:r>
          </a:p>
        </p:txBody>
      </p:sp>
      <p:sp>
        <p:nvSpPr>
          <p:cNvPr id="27" name="TextBox 26">
            <a:extLst>
              <a:ext uri="{FF2B5EF4-FFF2-40B4-BE49-F238E27FC236}">
                <a16:creationId xmlns:a16="http://schemas.microsoft.com/office/drawing/2014/main" xmlns="" id="{86F663D0-01DE-4D21-8FEA-6867F312104D}"/>
              </a:ext>
            </a:extLst>
          </p:cNvPr>
          <p:cNvSpPr txBox="1"/>
          <p:nvPr/>
        </p:nvSpPr>
        <p:spPr>
          <a:xfrm>
            <a:off x="5335524" y="4561916"/>
            <a:ext cx="4054392" cy="584773"/>
          </a:xfrm>
          <a:prstGeom prst="rect">
            <a:avLst/>
          </a:prstGeom>
          <a:solidFill>
            <a:srgbClr val="7030A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bg1"/>
                </a:solidFill>
                <a:effectLst/>
                <a:uFillTx/>
                <a:sym typeface="Calibri"/>
              </a:rPr>
              <a:t>Monounsaturated fats (nuts, olives, avocado)</a:t>
            </a:r>
          </a:p>
          <a:p>
            <a:pPr marL="0" marR="0" indent="0" algn="l" defTabSz="914400" rtl="0" fontAlgn="auto" latinLnBrk="0" hangingPunct="0">
              <a:lnSpc>
                <a:spcPct val="100000"/>
              </a:lnSpc>
              <a:spcBef>
                <a:spcPts val="0"/>
              </a:spcBef>
              <a:spcAft>
                <a:spcPts val="0"/>
              </a:spcAft>
              <a:buClrTx/>
              <a:buSzTx/>
              <a:buFontTx/>
              <a:buNone/>
              <a:tabLst/>
            </a:pPr>
            <a:r>
              <a:rPr lang="en-GB" sz="1600" dirty="0">
                <a:solidFill>
                  <a:schemeClr val="bg1"/>
                </a:solidFill>
              </a:rPr>
              <a:t>Polyunsaturated fats (omega-3) </a:t>
            </a:r>
            <a:endParaRPr kumimoji="0" lang="en-GB" sz="1600" b="0" i="0" u="none" strike="noStrike" cap="none" spc="0" normalizeH="0" baseline="0" dirty="0">
              <a:ln>
                <a:noFill/>
              </a:ln>
              <a:solidFill>
                <a:schemeClr val="bg1"/>
              </a:solidFill>
              <a:effectLst/>
              <a:uFillTx/>
              <a:sym typeface="Calibri"/>
            </a:endParaRPr>
          </a:p>
        </p:txBody>
      </p:sp>
      <p:sp>
        <p:nvSpPr>
          <p:cNvPr id="32" name="TextBox 31">
            <a:extLst>
              <a:ext uri="{FF2B5EF4-FFF2-40B4-BE49-F238E27FC236}">
                <a16:creationId xmlns:a16="http://schemas.microsoft.com/office/drawing/2014/main" xmlns="" id="{3E7615EA-EF11-487F-AAEC-4255AF005E9F}"/>
              </a:ext>
            </a:extLst>
          </p:cNvPr>
          <p:cNvSpPr txBox="1"/>
          <p:nvPr/>
        </p:nvSpPr>
        <p:spPr>
          <a:xfrm>
            <a:off x="1092860" y="2101629"/>
            <a:ext cx="2880319" cy="584773"/>
          </a:xfrm>
          <a:prstGeom prst="rect">
            <a:avLst/>
          </a:prstGeom>
          <a:solidFill>
            <a:srgbClr val="92D05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lang="en-GB" dirty="0">
                <a:solidFill>
                  <a:schemeClr val="bg1"/>
                </a:solidFill>
              </a:rPr>
              <a:t>FRUIT &amp; VEGETABLES </a:t>
            </a:r>
          </a:p>
          <a:p>
            <a:pPr marL="0" marR="0" indent="0" defTabSz="914400" rtl="0" fontAlgn="auto" latinLnBrk="0" hangingPunct="0">
              <a:lnSpc>
                <a:spcPct val="100000"/>
              </a:lnSpc>
              <a:spcBef>
                <a:spcPts val="0"/>
              </a:spcBef>
              <a:spcAft>
                <a:spcPts val="0"/>
              </a:spcAft>
              <a:buClrTx/>
              <a:buSzTx/>
              <a:buFontTx/>
              <a:buNone/>
              <a:tabLst/>
            </a:pPr>
            <a:r>
              <a:rPr kumimoji="0" lang="en-GB" sz="1400" b="0" i="0" u="none" strike="noStrike" cap="none" spc="0" normalizeH="0" baseline="0" dirty="0">
                <a:ln>
                  <a:noFill/>
                </a:ln>
                <a:solidFill>
                  <a:schemeClr val="bg1"/>
                </a:solidFill>
                <a:effectLst/>
                <a:uFillTx/>
                <a:latin typeface="+mn-lt"/>
                <a:ea typeface="+mn-ea"/>
                <a:cs typeface="+mn-cs"/>
                <a:sym typeface="Calibri"/>
              </a:rPr>
              <a:t>A variety of different types each day</a:t>
            </a:r>
          </a:p>
        </p:txBody>
      </p:sp>
      <p:sp>
        <p:nvSpPr>
          <p:cNvPr id="33" name="TextBox 32">
            <a:extLst>
              <a:ext uri="{FF2B5EF4-FFF2-40B4-BE49-F238E27FC236}">
                <a16:creationId xmlns:a16="http://schemas.microsoft.com/office/drawing/2014/main" xmlns="" id="{A1D2DD37-8BB6-4675-BD8B-CD29B6441CEC}"/>
              </a:ext>
            </a:extLst>
          </p:cNvPr>
          <p:cNvSpPr txBox="1"/>
          <p:nvPr/>
        </p:nvSpPr>
        <p:spPr>
          <a:xfrm>
            <a:off x="1092859" y="2717062"/>
            <a:ext cx="2880319" cy="584773"/>
          </a:xfrm>
          <a:prstGeom prst="rect">
            <a:avLst/>
          </a:prstGeom>
          <a:solidFill>
            <a:srgbClr val="FFC00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dirty="0">
                <a:solidFill>
                  <a:schemeClr val="bg1"/>
                </a:solidFill>
              </a:rPr>
              <a:t>STARCHY CARBOHYDRATES</a:t>
            </a:r>
          </a:p>
          <a:p>
            <a:r>
              <a:rPr lang="en-GB" sz="1400" dirty="0">
                <a:solidFill>
                  <a:schemeClr val="bg1"/>
                </a:solidFill>
              </a:rPr>
              <a:t>Potatoes, bread, rice, pasta, others</a:t>
            </a:r>
          </a:p>
        </p:txBody>
      </p:sp>
      <p:sp>
        <p:nvSpPr>
          <p:cNvPr id="34" name="TextBox 33">
            <a:extLst>
              <a:ext uri="{FF2B5EF4-FFF2-40B4-BE49-F238E27FC236}">
                <a16:creationId xmlns:a16="http://schemas.microsoft.com/office/drawing/2014/main" xmlns="" id="{1CA12EB0-9B39-4764-ADAC-9F339D314D34}"/>
              </a:ext>
            </a:extLst>
          </p:cNvPr>
          <p:cNvSpPr txBox="1"/>
          <p:nvPr/>
        </p:nvSpPr>
        <p:spPr>
          <a:xfrm>
            <a:off x="1090769" y="3332495"/>
            <a:ext cx="2880319" cy="584773"/>
          </a:xfrm>
          <a:prstGeom prst="rect">
            <a:avLst/>
          </a:prstGeom>
          <a:solidFill>
            <a:srgbClr val="DE228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dirty="0">
                <a:solidFill>
                  <a:schemeClr val="bg1"/>
                </a:solidFill>
              </a:rPr>
              <a:t>PROTEINS </a:t>
            </a:r>
          </a:p>
          <a:p>
            <a:r>
              <a:rPr lang="en-GB" sz="1400" dirty="0">
                <a:solidFill>
                  <a:schemeClr val="bg1"/>
                </a:solidFill>
              </a:rPr>
              <a:t>Beans, pulses, eggs, meat &amp; fish</a:t>
            </a:r>
          </a:p>
        </p:txBody>
      </p:sp>
      <p:sp>
        <p:nvSpPr>
          <p:cNvPr id="35" name="TextBox 34">
            <a:extLst>
              <a:ext uri="{FF2B5EF4-FFF2-40B4-BE49-F238E27FC236}">
                <a16:creationId xmlns:a16="http://schemas.microsoft.com/office/drawing/2014/main" xmlns="" id="{7F7990DB-2F09-4790-A83E-47853541D39B}"/>
              </a:ext>
            </a:extLst>
          </p:cNvPr>
          <p:cNvSpPr txBox="1"/>
          <p:nvPr/>
        </p:nvSpPr>
        <p:spPr>
          <a:xfrm>
            <a:off x="4005442" y="2103130"/>
            <a:ext cx="1297820" cy="583200"/>
          </a:xfrm>
          <a:prstGeom prst="rect">
            <a:avLst/>
          </a:prstGeom>
          <a:solidFill>
            <a:srgbClr val="92D05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chemeClr val="bg1"/>
                </a:solidFill>
                <a:effectLst/>
                <a:uFillTx/>
                <a:latin typeface="+mn-lt"/>
                <a:ea typeface="+mn-ea"/>
                <a:cs typeface="+mn-cs"/>
                <a:sym typeface="Calibri"/>
              </a:rPr>
              <a:t>5+  PER DAY </a:t>
            </a:r>
          </a:p>
        </p:txBody>
      </p:sp>
      <p:sp>
        <p:nvSpPr>
          <p:cNvPr id="36" name="TextBox 35">
            <a:extLst>
              <a:ext uri="{FF2B5EF4-FFF2-40B4-BE49-F238E27FC236}">
                <a16:creationId xmlns:a16="http://schemas.microsoft.com/office/drawing/2014/main" xmlns="" id="{81AD1181-B574-4060-AC1D-7FA4E66D3995}"/>
              </a:ext>
            </a:extLst>
          </p:cNvPr>
          <p:cNvSpPr txBox="1"/>
          <p:nvPr/>
        </p:nvSpPr>
        <p:spPr>
          <a:xfrm>
            <a:off x="4007765" y="2717062"/>
            <a:ext cx="1297820" cy="583200"/>
          </a:xfrm>
          <a:prstGeom prst="rect">
            <a:avLst/>
          </a:prstGeom>
          <a:solidFill>
            <a:srgbClr val="FFC00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chemeClr val="bg1"/>
                </a:solidFill>
                <a:effectLst/>
                <a:uFillTx/>
                <a:latin typeface="+mn-lt"/>
                <a:ea typeface="+mn-ea"/>
                <a:cs typeface="+mn-cs"/>
                <a:sym typeface="Calibri"/>
              </a:rPr>
              <a:t>3-4 PER DAY </a:t>
            </a: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chemeClr val="bg1"/>
              </a:solidFill>
              <a:effectLst/>
              <a:uFillTx/>
              <a:latin typeface="+mn-lt"/>
              <a:ea typeface="+mn-ea"/>
              <a:cs typeface="+mn-cs"/>
              <a:sym typeface="Calibri"/>
            </a:endParaRPr>
          </a:p>
        </p:txBody>
      </p:sp>
      <p:sp>
        <p:nvSpPr>
          <p:cNvPr id="37" name="TextBox 36">
            <a:extLst>
              <a:ext uri="{FF2B5EF4-FFF2-40B4-BE49-F238E27FC236}">
                <a16:creationId xmlns:a16="http://schemas.microsoft.com/office/drawing/2014/main" xmlns="" id="{227E7487-64CD-4A2D-832D-93ECA348EFD9}"/>
              </a:ext>
            </a:extLst>
          </p:cNvPr>
          <p:cNvSpPr txBox="1"/>
          <p:nvPr/>
        </p:nvSpPr>
        <p:spPr>
          <a:xfrm>
            <a:off x="4005441" y="3333714"/>
            <a:ext cx="1297820" cy="583200"/>
          </a:xfrm>
          <a:prstGeom prst="rect">
            <a:avLst/>
          </a:prstGeom>
          <a:solidFill>
            <a:srgbClr val="DE228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chemeClr val="bg1"/>
                </a:solidFill>
                <a:effectLst/>
                <a:uFillTx/>
                <a:latin typeface="+mn-lt"/>
                <a:ea typeface="+mn-ea"/>
                <a:cs typeface="+mn-cs"/>
                <a:sym typeface="Calibri"/>
              </a:rPr>
              <a:t>2-3 PER DAY</a:t>
            </a:r>
          </a:p>
        </p:txBody>
      </p:sp>
      <p:sp>
        <p:nvSpPr>
          <p:cNvPr id="38" name="TextBox 37">
            <a:extLst>
              <a:ext uri="{FF2B5EF4-FFF2-40B4-BE49-F238E27FC236}">
                <a16:creationId xmlns:a16="http://schemas.microsoft.com/office/drawing/2014/main" xmlns="" id="{4C6296D9-1CE8-4175-841C-2893756F5871}"/>
              </a:ext>
            </a:extLst>
          </p:cNvPr>
          <p:cNvSpPr txBox="1"/>
          <p:nvPr/>
        </p:nvSpPr>
        <p:spPr>
          <a:xfrm>
            <a:off x="5335524" y="2101629"/>
            <a:ext cx="4054392" cy="583200"/>
          </a:xfrm>
          <a:prstGeom prst="rect">
            <a:avLst/>
          </a:prstGeom>
          <a:solidFill>
            <a:srgbClr val="92D05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fontAlgn="t"/>
            <a:r>
              <a:rPr lang="en-GB" dirty="0">
                <a:solidFill>
                  <a:schemeClr val="bg1"/>
                </a:solidFill>
              </a:rPr>
              <a:t>1 portion = fits in one hand </a:t>
            </a:r>
          </a:p>
        </p:txBody>
      </p:sp>
      <p:sp>
        <p:nvSpPr>
          <p:cNvPr id="39" name="TextBox 38">
            <a:extLst>
              <a:ext uri="{FF2B5EF4-FFF2-40B4-BE49-F238E27FC236}">
                <a16:creationId xmlns:a16="http://schemas.microsoft.com/office/drawing/2014/main" xmlns="" id="{BDEF8572-1B91-4CC3-896C-670FC502B2F0}"/>
              </a:ext>
            </a:extLst>
          </p:cNvPr>
          <p:cNvSpPr txBox="1"/>
          <p:nvPr/>
        </p:nvSpPr>
        <p:spPr>
          <a:xfrm>
            <a:off x="5340172" y="2712876"/>
            <a:ext cx="4054392" cy="584773"/>
          </a:xfrm>
          <a:prstGeom prst="rect">
            <a:avLst/>
          </a:prstGeom>
          <a:solidFill>
            <a:srgbClr val="FFC00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fontAlgn="t"/>
            <a:r>
              <a:rPr lang="en-GB" sz="1600" dirty="0">
                <a:solidFill>
                  <a:schemeClr val="bg1"/>
                </a:solidFill>
              </a:rPr>
              <a:t>3 handfuls of cereal, Baked potato the size of a fist, Pasta – fits in to two cupped hands</a:t>
            </a:r>
          </a:p>
        </p:txBody>
      </p:sp>
      <p:sp>
        <p:nvSpPr>
          <p:cNvPr id="40" name="TextBox 39">
            <a:extLst>
              <a:ext uri="{FF2B5EF4-FFF2-40B4-BE49-F238E27FC236}">
                <a16:creationId xmlns:a16="http://schemas.microsoft.com/office/drawing/2014/main" xmlns="" id="{C9547B53-8C38-4772-9B1B-DE14DCD24590}"/>
              </a:ext>
            </a:extLst>
          </p:cNvPr>
          <p:cNvSpPr txBox="1"/>
          <p:nvPr/>
        </p:nvSpPr>
        <p:spPr>
          <a:xfrm>
            <a:off x="5335524" y="3332495"/>
            <a:ext cx="4054392" cy="584773"/>
          </a:xfrm>
          <a:prstGeom prst="rect">
            <a:avLst/>
          </a:prstGeom>
          <a:solidFill>
            <a:srgbClr val="DE228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fontAlgn="t"/>
            <a:r>
              <a:rPr lang="en-GB" sz="1600" dirty="0">
                <a:solidFill>
                  <a:schemeClr val="bg1"/>
                </a:solidFill>
              </a:rPr>
              <a:t>Steak/ fish -= half the size of your hand </a:t>
            </a:r>
          </a:p>
          <a:p>
            <a:pPr fontAlgn="t"/>
            <a:r>
              <a:rPr lang="en-GB" sz="1600" dirty="0">
                <a:solidFill>
                  <a:schemeClr val="bg1"/>
                </a:solidFill>
              </a:rPr>
              <a:t>Beans = half a tin, 2 boiled eggs </a:t>
            </a:r>
            <a:endParaRPr kumimoji="0" lang="en-GB" sz="1600" i="0" u="none" strike="noStrike" cap="none" spc="0" normalizeH="0" baseline="0" dirty="0">
              <a:ln>
                <a:noFill/>
              </a:ln>
              <a:solidFill>
                <a:schemeClr val="bg1"/>
              </a:solidFill>
              <a:effectLst/>
              <a:uFillTx/>
              <a:sym typeface="Calibri"/>
            </a:endParaRPr>
          </a:p>
        </p:txBody>
      </p:sp>
      <p:sp>
        <p:nvSpPr>
          <p:cNvPr id="41" name="TextBox 40">
            <a:extLst>
              <a:ext uri="{FF2B5EF4-FFF2-40B4-BE49-F238E27FC236}">
                <a16:creationId xmlns:a16="http://schemas.microsoft.com/office/drawing/2014/main" xmlns="" id="{CBB4BC36-6B9A-4EB2-94C6-10440B572954}"/>
              </a:ext>
            </a:extLst>
          </p:cNvPr>
          <p:cNvSpPr txBox="1"/>
          <p:nvPr/>
        </p:nvSpPr>
        <p:spPr>
          <a:xfrm>
            <a:off x="1092858" y="3947928"/>
            <a:ext cx="2880319" cy="584773"/>
          </a:xfrm>
          <a:prstGeom prst="rect">
            <a:avLst/>
          </a:prstGeom>
          <a:solidFill>
            <a:srgbClr val="00B0F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GB" dirty="0">
                <a:solidFill>
                  <a:schemeClr val="bg1"/>
                </a:solidFill>
              </a:rPr>
              <a:t>DAIRY/ ALTERNATIVES</a:t>
            </a:r>
          </a:p>
          <a:p>
            <a:r>
              <a:rPr lang="en-GB" sz="1400" dirty="0">
                <a:solidFill>
                  <a:schemeClr val="bg1"/>
                </a:solidFill>
              </a:rPr>
              <a:t>Yoghurt, cheese, milk and alternatives</a:t>
            </a:r>
          </a:p>
        </p:txBody>
      </p:sp>
      <p:sp>
        <p:nvSpPr>
          <p:cNvPr id="42" name="TextBox 41">
            <a:extLst>
              <a:ext uri="{FF2B5EF4-FFF2-40B4-BE49-F238E27FC236}">
                <a16:creationId xmlns:a16="http://schemas.microsoft.com/office/drawing/2014/main" xmlns="" id="{841308FD-F1A6-44AE-AB47-5B114FF7A99B}"/>
              </a:ext>
            </a:extLst>
          </p:cNvPr>
          <p:cNvSpPr txBox="1"/>
          <p:nvPr/>
        </p:nvSpPr>
        <p:spPr>
          <a:xfrm>
            <a:off x="4005440" y="3947928"/>
            <a:ext cx="1297820" cy="583200"/>
          </a:xfrm>
          <a:prstGeom prst="rect">
            <a:avLst/>
          </a:prstGeom>
          <a:solidFill>
            <a:srgbClr val="00B0F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chemeClr val="bg1"/>
                </a:solidFill>
                <a:effectLst/>
                <a:uFillTx/>
                <a:latin typeface="+mn-lt"/>
                <a:ea typeface="+mn-ea"/>
                <a:cs typeface="+mn-cs"/>
                <a:sym typeface="Calibri"/>
              </a:rPr>
              <a:t>2-3 PER DAY </a:t>
            </a:r>
          </a:p>
        </p:txBody>
      </p:sp>
      <p:sp>
        <p:nvSpPr>
          <p:cNvPr id="43" name="TextBox 42">
            <a:extLst>
              <a:ext uri="{FF2B5EF4-FFF2-40B4-BE49-F238E27FC236}">
                <a16:creationId xmlns:a16="http://schemas.microsoft.com/office/drawing/2014/main" xmlns="" id="{C75CB4D3-F747-4B38-BC16-59CA1FE5A847}"/>
              </a:ext>
            </a:extLst>
          </p:cNvPr>
          <p:cNvSpPr txBox="1"/>
          <p:nvPr/>
        </p:nvSpPr>
        <p:spPr>
          <a:xfrm>
            <a:off x="5335524" y="3947928"/>
            <a:ext cx="4054392" cy="584773"/>
          </a:xfrm>
          <a:prstGeom prst="rect">
            <a:avLst/>
          </a:prstGeom>
          <a:solidFill>
            <a:srgbClr val="00B0F0"/>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fontAlgn="t"/>
            <a:r>
              <a:rPr lang="en-GB" sz="1600" dirty="0">
                <a:solidFill>
                  <a:schemeClr val="bg1"/>
                </a:solidFill>
              </a:rPr>
              <a:t>Soft cheese – 3 tsp, low-fat yoghurt – 4 tbsp Cheddar cheese – 2 thumbs, Half glass of milk</a:t>
            </a:r>
          </a:p>
        </p:txBody>
      </p:sp>
      <p:sp>
        <p:nvSpPr>
          <p:cNvPr id="28" name="Shape 244">
            <a:extLst>
              <a:ext uri="{FF2B5EF4-FFF2-40B4-BE49-F238E27FC236}">
                <a16:creationId xmlns:a16="http://schemas.microsoft.com/office/drawing/2014/main" xmlns="" id="{E6C3C5E6-EF26-478D-AD2E-715A69854A90}"/>
              </a:ext>
            </a:extLst>
          </p:cNvPr>
          <p:cNvSpPr/>
          <p:nvPr/>
        </p:nvSpPr>
        <p:spPr>
          <a:xfrm flipH="1">
            <a:off x="911424" y="1268760"/>
            <a:ext cx="17880" cy="4085962"/>
          </a:xfrm>
          <a:prstGeom prst="line">
            <a:avLst/>
          </a:prstGeom>
          <a:ln w="38100">
            <a:solidFill>
              <a:srgbClr val="008688"/>
            </a:solidFill>
            <a:miter/>
          </a:ln>
        </p:spPr>
        <p:txBody>
          <a:bodyPr lIns="45719" rIns="45719"/>
          <a:lstStyle/>
          <a:p>
            <a:endParaRPr>
              <a:latin typeface="Corbel" panose="020B0503020204020204" pitchFamily="34" charset="0"/>
            </a:endParaRPr>
          </a:p>
        </p:txBody>
      </p:sp>
    </p:spTree>
    <p:extLst>
      <p:ext uri="{BB962C8B-B14F-4D97-AF65-F5344CB8AC3E}">
        <p14:creationId xmlns:p14="http://schemas.microsoft.com/office/powerpoint/2010/main" val="26454352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7"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96">
            <a:extLst>
              <a:ext uri="{FF2B5EF4-FFF2-40B4-BE49-F238E27FC236}">
                <a16:creationId xmlns:a16="http://schemas.microsoft.com/office/drawing/2014/main" xmlns="" id="{CD5E13CF-145D-45C1-8C4D-E7934FB8D951}"/>
              </a:ext>
            </a:extLst>
          </p:cNvPr>
          <p:cNvSpPr/>
          <p:nvPr/>
        </p:nvSpPr>
        <p:spPr>
          <a:xfrm>
            <a:off x="-3" y="-1"/>
            <a:ext cx="3676612" cy="402174"/>
          </a:xfrm>
          <a:prstGeom prst="rect">
            <a:avLst/>
          </a:prstGeom>
          <a:solidFill>
            <a:srgbClr val="19388A"/>
          </a:solidFill>
          <a:ln w="12700">
            <a:miter lim="400000"/>
          </a:ln>
        </p:spPr>
        <p:txBody>
          <a:bodyPr lIns="45719" rIns="45719" anchor="ctr"/>
          <a:lstStyle/>
          <a:p>
            <a:pPr algn="ctr">
              <a:defRPr>
                <a:solidFill>
                  <a:srgbClr val="FFFFFF"/>
                </a:solidFill>
              </a:defRPr>
            </a:pPr>
            <a:r>
              <a:rPr lang="en-GB" dirty="0">
                <a:latin typeface="Corbel" panose="020B0503020204020204" pitchFamily="34" charset="0"/>
              </a:rPr>
              <a:t>Exercise</a:t>
            </a:r>
            <a:endParaRPr dirty="0">
              <a:latin typeface="Corbel" panose="020B0503020204020204" pitchFamily="34" charset="0"/>
            </a:endParaRPr>
          </a:p>
        </p:txBody>
      </p:sp>
      <p:sp>
        <p:nvSpPr>
          <p:cNvPr id="3" name="Shape 198">
            <a:extLst>
              <a:ext uri="{FF2B5EF4-FFF2-40B4-BE49-F238E27FC236}">
                <a16:creationId xmlns:a16="http://schemas.microsoft.com/office/drawing/2014/main" xmlns="" id="{87E38BAC-0A12-42B3-897D-7D63CE96555E}"/>
              </a:ext>
            </a:extLst>
          </p:cNvPr>
          <p:cNvSpPr/>
          <p:nvPr/>
        </p:nvSpPr>
        <p:spPr>
          <a:xfrm>
            <a:off x="-1" y="6264923"/>
            <a:ext cx="12217472" cy="45720"/>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sp>
        <p:nvSpPr>
          <p:cNvPr id="4" name="Shape 199">
            <a:extLst>
              <a:ext uri="{FF2B5EF4-FFF2-40B4-BE49-F238E27FC236}">
                <a16:creationId xmlns:a16="http://schemas.microsoft.com/office/drawing/2014/main" xmlns="" id="{40D1640B-AFAB-4DEF-9EFC-344C40C01ABC}"/>
              </a:ext>
            </a:extLst>
          </p:cNvPr>
          <p:cNvSpPr/>
          <p:nvPr/>
        </p:nvSpPr>
        <p:spPr>
          <a:xfrm>
            <a:off x="559554" y="85497"/>
            <a:ext cx="2557498" cy="2616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100" b="1">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5" name="Shape 200">
            <a:extLst>
              <a:ext uri="{FF2B5EF4-FFF2-40B4-BE49-F238E27FC236}">
                <a16:creationId xmlns:a16="http://schemas.microsoft.com/office/drawing/2014/main" xmlns="" id="{9C0FA835-9792-43CB-8DE1-F7BC1FDFF724}"/>
              </a:ext>
            </a:extLst>
          </p:cNvPr>
          <p:cNvSpPr/>
          <p:nvPr/>
        </p:nvSpPr>
        <p:spPr>
          <a:xfrm>
            <a:off x="3647323" y="-1"/>
            <a:ext cx="8544677" cy="402174"/>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pic>
        <p:nvPicPr>
          <p:cNvPr id="6" name="image9.png">
            <a:extLst>
              <a:ext uri="{FF2B5EF4-FFF2-40B4-BE49-F238E27FC236}">
                <a16:creationId xmlns:a16="http://schemas.microsoft.com/office/drawing/2014/main" xmlns="" id="{0E2E5B3B-7076-4EB4-B84C-C564E2F756E1}"/>
              </a:ext>
            </a:extLst>
          </p:cNvPr>
          <p:cNvPicPr>
            <a:picLocks noChangeAspect="1"/>
          </p:cNvPicPr>
          <p:nvPr/>
        </p:nvPicPr>
        <p:blipFill>
          <a:blip r:embed="rId2"/>
          <a:stretch>
            <a:fillRect/>
          </a:stretch>
        </p:blipFill>
        <p:spPr>
          <a:xfrm>
            <a:off x="10810971" y="6406419"/>
            <a:ext cx="663683" cy="398211"/>
          </a:xfrm>
          <a:prstGeom prst="rect">
            <a:avLst/>
          </a:prstGeom>
          <a:ln w="12700">
            <a:miter lim="400000"/>
          </a:ln>
        </p:spPr>
      </p:pic>
      <p:graphicFrame>
        <p:nvGraphicFramePr>
          <p:cNvPr id="14" name="Content Placeholder 9">
            <a:extLst>
              <a:ext uri="{FF2B5EF4-FFF2-40B4-BE49-F238E27FC236}">
                <a16:creationId xmlns:a16="http://schemas.microsoft.com/office/drawing/2014/main" xmlns="" id="{10E27008-2A9C-45BB-ACCD-DE1228FEBBB7}"/>
              </a:ext>
            </a:extLst>
          </p:cNvPr>
          <p:cNvGraphicFramePr>
            <a:graphicFrameLocks/>
          </p:cNvGraphicFramePr>
          <p:nvPr>
            <p:extLst>
              <p:ext uri="{D42A27DB-BD31-4B8C-83A1-F6EECF244321}">
                <p14:modId xmlns:p14="http://schemas.microsoft.com/office/powerpoint/2010/main" val="1135325361"/>
              </p:ext>
            </p:extLst>
          </p:nvPr>
        </p:nvGraphicFramePr>
        <p:xfrm>
          <a:off x="838200" y="1443352"/>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a:extLst>
              <a:ext uri="{FF2B5EF4-FFF2-40B4-BE49-F238E27FC236}">
                <a16:creationId xmlns:a16="http://schemas.microsoft.com/office/drawing/2014/main" xmlns="" id="{57B62182-47B2-4415-8F3D-9BCA4DFD5CB2}"/>
              </a:ext>
            </a:extLst>
          </p:cNvPr>
          <p:cNvSpPr txBox="1"/>
          <p:nvPr/>
        </p:nvSpPr>
        <p:spPr>
          <a:xfrm>
            <a:off x="263352" y="547357"/>
            <a:ext cx="11377264" cy="800219"/>
          </a:xfrm>
          <a:prstGeom prst="rect">
            <a:avLst/>
          </a:prstGeom>
          <a:noFill/>
        </p:spPr>
        <p:txBody>
          <a:bodyPr wrap="square" rtlCol="0">
            <a:spAutoFit/>
          </a:bodyPr>
          <a:lstStyle/>
          <a:p>
            <a:r>
              <a:rPr lang="en-GB" sz="2800" dirty="0">
                <a:solidFill>
                  <a:srgbClr val="11918E"/>
                </a:solidFill>
                <a:latin typeface="Corbel" panose="020B0503020204020204" pitchFamily="34" charset="0"/>
              </a:rPr>
              <a:t>Types of exercise</a:t>
            </a:r>
          </a:p>
          <a:p>
            <a:endParaRPr lang="en-GB" dirty="0"/>
          </a:p>
        </p:txBody>
      </p:sp>
    </p:spTree>
    <p:extLst>
      <p:ext uri="{BB962C8B-B14F-4D97-AF65-F5344CB8AC3E}">
        <p14:creationId xmlns:p14="http://schemas.microsoft.com/office/powerpoint/2010/main" val="1290255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96">
            <a:extLst>
              <a:ext uri="{FF2B5EF4-FFF2-40B4-BE49-F238E27FC236}">
                <a16:creationId xmlns:a16="http://schemas.microsoft.com/office/drawing/2014/main" xmlns="" id="{BF3910DA-3B49-410A-A3FF-6105D790D6C5}"/>
              </a:ext>
            </a:extLst>
          </p:cNvPr>
          <p:cNvSpPr/>
          <p:nvPr/>
        </p:nvSpPr>
        <p:spPr>
          <a:xfrm>
            <a:off x="-3" y="-42864"/>
            <a:ext cx="3676612" cy="402174"/>
          </a:xfrm>
          <a:prstGeom prst="rect">
            <a:avLst/>
          </a:prstGeom>
          <a:solidFill>
            <a:srgbClr val="19388A"/>
          </a:solidFill>
          <a:ln w="12700">
            <a:miter lim="400000"/>
          </a:ln>
        </p:spPr>
        <p:txBody>
          <a:bodyPr lIns="45719" rIns="45719" anchor="ctr"/>
          <a:lstStyle/>
          <a:p>
            <a:pPr algn="ctr">
              <a:defRPr>
                <a:solidFill>
                  <a:srgbClr val="FFFFFF"/>
                </a:solidFill>
              </a:defRPr>
            </a:pPr>
            <a:r>
              <a:rPr lang="en-GB" dirty="0">
                <a:latin typeface="Corbel" panose="020B0503020204020204" pitchFamily="34" charset="0"/>
              </a:rPr>
              <a:t>Exercise</a:t>
            </a:r>
            <a:endParaRPr dirty="0">
              <a:latin typeface="Corbel" panose="020B0503020204020204" pitchFamily="34" charset="0"/>
            </a:endParaRPr>
          </a:p>
        </p:txBody>
      </p:sp>
      <p:sp>
        <p:nvSpPr>
          <p:cNvPr id="4" name="Shape 198">
            <a:extLst>
              <a:ext uri="{FF2B5EF4-FFF2-40B4-BE49-F238E27FC236}">
                <a16:creationId xmlns:a16="http://schemas.microsoft.com/office/drawing/2014/main" xmlns="" id="{C53748AF-ACCF-4D27-B3E9-D7964E5424AC}"/>
              </a:ext>
            </a:extLst>
          </p:cNvPr>
          <p:cNvSpPr/>
          <p:nvPr/>
        </p:nvSpPr>
        <p:spPr>
          <a:xfrm>
            <a:off x="-1" y="6264923"/>
            <a:ext cx="12217472" cy="45720"/>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sp>
        <p:nvSpPr>
          <p:cNvPr id="5" name="Shape 199">
            <a:extLst>
              <a:ext uri="{FF2B5EF4-FFF2-40B4-BE49-F238E27FC236}">
                <a16:creationId xmlns:a16="http://schemas.microsoft.com/office/drawing/2014/main" xmlns="" id="{DA3BD130-600E-4D73-8A12-AB5F723C808E}"/>
              </a:ext>
            </a:extLst>
          </p:cNvPr>
          <p:cNvSpPr/>
          <p:nvPr/>
        </p:nvSpPr>
        <p:spPr>
          <a:xfrm>
            <a:off x="559554" y="85497"/>
            <a:ext cx="2557498" cy="2616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100" b="1">
                <a:solidFill>
                  <a:srgbClr val="FFFFFF"/>
                </a:solidFill>
                <a:latin typeface="Verdana"/>
                <a:ea typeface="Verdana"/>
                <a:cs typeface="Verdana"/>
                <a:sym typeface="Verdana"/>
              </a:defRPr>
            </a:lvl1pPr>
          </a:lstStyle>
          <a:p>
            <a:endParaRPr dirty="0">
              <a:latin typeface="Corbel" panose="020B0503020204020204" pitchFamily="34" charset="0"/>
            </a:endParaRPr>
          </a:p>
        </p:txBody>
      </p:sp>
      <p:sp>
        <p:nvSpPr>
          <p:cNvPr id="6" name="Shape 200">
            <a:extLst>
              <a:ext uri="{FF2B5EF4-FFF2-40B4-BE49-F238E27FC236}">
                <a16:creationId xmlns:a16="http://schemas.microsoft.com/office/drawing/2014/main" xmlns="" id="{B54870E4-283A-430C-924A-9CF695BB18DB}"/>
              </a:ext>
            </a:extLst>
          </p:cNvPr>
          <p:cNvSpPr/>
          <p:nvPr/>
        </p:nvSpPr>
        <p:spPr>
          <a:xfrm>
            <a:off x="3662148" y="-42864"/>
            <a:ext cx="8544677" cy="402174"/>
          </a:xfrm>
          <a:prstGeom prst="rect">
            <a:avLst/>
          </a:prstGeom>
          <a:solidFill>
            <a:srgbClr val="11918E"/>
          </a:solidFill>
          <a:ln w="12700">
            <a:miter lim="400000"/>
          </a:ln>
        </p:spPr>
        <p:txBody>
          <a:bodyPr lIns="45719" rIns="45719" anchor="ctr"/>
          <a:lstStyle/>
          <a:p>
            <a:pPr algn="ctr">
              <a:defRPr>
                <a:solidFill>
                  <a:srgbClr val="FFFFFF"/>
                </a:solidFill>
              </a:defRPr>
            </a:pPr>
            <a:endParaRPr>
              <a:latin typeface="Corbel" panose="020B0503020204020204" pitchFamily="34" charset="0"/>
            </a:endParaRPr>
          </a:p>
        </p:txBody>
      </p:sp>
      <p:pic>
        <p:nvPicPr>
          <p:cNvPr id="7" name="image9.png">
            <a:extLst>
              <a:ext uri="{FF2B5EF4-FFF2-40B4-BE49-F238E27FC236}">
                <a16:creationId xmlns:a16="http://schemas.microsoft.com/office/drawing/2014/main" xmlns="" id="{8A214B3A-3ED8-40DA-94F8-9BB5B81BE390}"/>
              </a:ext>
            </a:extLst>
          </p:cNvPr>
          <p:cNvPicPr>
            <a:picLocks noChangeAspect="1"/>
          </p:cNvPicPr>
          <p:nvPr/>
        </p:nvPicPr>
        <p:blipFill>
          <a:blip r:embed="rId2"/>
          <a:stretch>
            <a:fillRect/>
          </a:stretch>
        </p:blipFill>
        <p:spPr>
          <a:xfrm>
            <a:off x="10810971" y="6406419"/>
            <a:ext cx="663683" cy="398211"/>
          </a:xfrm>
          <a:prstGeom prst="rect">
            <a:avLst/>
          </a:prstGeom>
          <a:ln w="12700">
            <a:miter lim="400000"/>
          </a:ln>
        </p:spPr>
      </p:pic>
      <p:graphicFrame>
        <p:nvGraphicFramePr>
          <p:cNvPr id="13" name="Diagram 12">
            <a:extLst>
              <a:ext uri="{FF2B5EF4-FFF2-40B4-BE49-F238E27FC236}">
                <a16:creationId xmlns:a16="http://schemas.microsoft.com/office/drawing/2014/main" xmlns="" id="{234E8709-E56B-468D-AF3D-E2EAFEFEABD2}"/>
              </a:ext>
            </a:extLst>
          </p:cNvPr>
          <p:cNvGraphicFramePr/>
          <p:nvPr>
            <p:extLst>
              <p:ext uri="{D42A27DB-BD31-4B8C-83A1-F6EECF244321}">
                <p14:modId xmlns:p14="http://schemas.microsoft.com/office/powerpoint/2010/main" val="3302304457"/>
              </p:ext>
            </p:extLst>
          </p:nvPr>
        </p:nvGraphicFramePr>
        <p:xfrm>
          <a:off x="6723831" y="995200"/>
          <a:ext cx="5141248" cy="420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xmlns="" id="{351B6918-B716-4F0C-A796-7988CABDB26D}"/>
              </a:ext>
            </a:extLst>
          </p:cNvPr>
          <p:cNvSpPr txBox="1"/>
          <p:nvPr/>
        </p:nvSpPr>
        <p:spPr>
          <a:xfrm>
            <a:off x="173236" y="995200"/>
            <a:ext cx="6552728" cy="5355312"/>
          </a:xfrm>
          <a:prstGeom prst="rect">
            <a:avLst/>
          </a:prstGeom>
          <a:noFill/>
        </p:spPr>
        <p:txBody>
          <a:bodyPr wrap="square" rtlCol="0">
            <a:spAutoFit/>
          </a:bodyPr>
          <a:lstStyle/>
          <a:p>
            <a:r>
              <a:rPr lang="en-GB" dirty="0">
                <a:latin typeface="Corbel" panose="020B0503020204020204" pitchFamily="34" charset="0"/>
              </a:rPr>
              <a:t>As you can see from the image there are numerous benefits to regular exercise.</a:t>
            </a:r>
          </a:p>
          <a:p>
            <a:endParaRPr lang="en-GB" dirty="0">
              <a:latin typeface="Corbel" panose="020B0503020204020204" pitchFamily="34" charset="0"/>
            </a:endParaRPr>
          </a:p>
          <a:p>
            <a:r>
              <a:rPr lang="en-GB" dirty="0">
                <a:latin typeface="Corbel" panose="020B0503020204020204" pitchFamily="34" charset="0"/>
              </a:rPr>
              <a:t>Weight Control will have a positive effect on the majority of the other benefits you can see from the diagram and plays a key role in managing arthritis. Managing body weight will reduce the pressure your joints are under which will have a positive effect on joint pain. </a:t>
            </a:r>
          </a:p>
          <a:p>
            <a:endParaRPr lang="en-GB" dirty="0">
              <a:latin typeface="Corbel" panose="020B0503020204020204" pitchFamily="34" charset="0"/>
            </a:endParaRPr>
          </a:p>
          <a:p>
            <a:r>
              <a:rPr lang="en-GB" dirty="0">
                <a:latin typeface="Corbel" panose="020B0503020204020204" pitchFamily="34" charset="0"/>
              </a:rPr>
              <a:t>When we exercise our bodies release Endorphins - our bodies natural painkiller, helping to relieve pain. They also make us feel good which improves our mood and helps with stress relief. </a:t>
            </a:r>
          </a:p>
          <a:p>
            <a:endParaRPr lang="en-GB" dirty="0">
              <a:latin typeface="Corbel" panose="020B0503020204020204" pitchFamily="34" charset="0"/>
            </a:endParaRPr>
          </a:p>
          <a:p>
            <a:r>
              <a:rPr lang="en-GB" dirty="0">
                <a:latin typeface="Corbel" panose="020B0503020204020204" pitchFamily="34" charset="0"/>
              </a:rPr>
              <a:t>Increasing muscular strength will help to reduce pain and support our joints, improving balance, flexibility and joint movement. </a:t>
            </a:r>
            <a:endParaRPr lang="en-GB" dirty="0" smtClean="0">
              <a:latin typeface="Corbel" panose="020B0503020204020204" pitchFamily="34" charset="0"/>
            </a:endParaRPr>
          </a:p>
          <a:p>
            <a:endParaRPr lang="en-GB" dirty="0">
              <a:latin typeface="Corbel" panose="020B0503020204020204" pitchFamily="34" charset="0"/>
            </a:endParaRPr>
          </a:p>
          <a:p>
            <a:r>
              <a:rPr lang="en-GB" dirty="0" smtClean="0">
                <a:latin typeface="Corbel" panose="020B0503020204020204" pitchFamily="34" charset="0"/>
              </a:rPr>
              <a:t>Please see the AHP online links for specific home exercises for OA advice and don’t push through pain  when completing exercise.</a:t>
            </a:r>
            <a:endParaRPr lang="en-GB" dirty="0">
              <a:latin typeface="Corbel" panose="020B0503020204020204" pitchFamily="34" charset="0"/>
            </a:endParaRPr>
          </a:p>
          <a:p>
            <a:endParaRPr lang="en-GB" dirty="0"/>
          </a:p>
          <a:p>
            <a:endParaRPr lang="en-GB" dirty="0"/>
          </a:p>
        </p:txBody>
      </p:sp>
    </p:spTree>
    <p:extLst>
      <p:ext uri="{BB962C8B-B14F-4D97-AF65-F5344CB8AC3E}">
        <p14:creationId xmlns:p14="http://schemas.microsoft.com/office/powerpoint/2010/main" val="1401325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1055440" y="1535751"/>
            <a:ext cx="8424936" cy="4053489"/>
          </a:xfrm>
        </p:spPr>
        <p:txBody>
          <a:bodyPr>
            <a:normAutofit/>
          </a:bodyPr>
          <a:lstStyle/>
          <a:p>
            <a:pPr marL="0" indent="0">
              <a:buNone/>
            </a:pPr>
            <a:endParaRPr lang="en-GB" sz="1800" dirty="0">
              <a:solidFill>
                <a:srgbClr val="19388A"/>
              </a:solidFill>
            </a:endParaRPr>
          </a:p>
          <a:p>
            <a:pPr marL="0" indent="0">
              <a:buNone/>
            </a:pPr>
            <a:endParaRPr lang="en-GB" sz="1800" dirty="0">
              <a:solidFill>
                <a:srgbClr val="19388A"/>
              </a:solidFill>
            </a:endParaRPr>
          </a:p>
          <a:p>
            <a:endParaRPr lang="en-GB" sz="2200" u="sng" dirty="0">
              <a:solidFill>
                <a:srgbClr val="19388A"/>
              </a:solidFill>
              <a:latin typeface="Corbel" panose="020B0503020204020204" pitchFamily="34" charset="0"/>
            </a:endParaRPr>
          </a:p>
          <a:p>
            <a:pPr marL="0" indent="0">
              <a:buNone/>
            </a:pPr>
            <a:endParaRPr lang="en-GB" sz="2200" u="sng" dirty="0">
              <a:solidFill>
                <a:srgbClr val="19388A"/>
              </a:solidFill>
              <a:latin typeface="Corbel" panose="020B0503020204020204" pitchFamily="34" charset="0"/>
            </a:endParaRPr>
          </a:p>
          <a:p>
            <a:endParaRPr lang="en-GB" sz="2200" u="sng" dirty="0">
              <a:solidFill>
                <a:srgbClr val="19388A"/>
              </a:solidFill>
              <a:latin typeface="Corbel" panose="020B0503020204020204" pitchFamily="34" charset="0"/>
            </a:endParaRPr>
          </a:p>
          <a:p>
            <a:pPr marL="0" indent="0">
              <a:buNone/>
            </a:pPr>
            <a:endParaRPr lang="en-GB" sz="2200" u="sng" dirty="0">
              <a:solidFill>
                <a:srgbClr val="19388A"/>
              </a:solidFill>
              <a:latin typeface="Corbel" panose="020B0503020204020204" pitchFamily="34" charset="0"/>
            </a:endParaRPr>
          </a:p>
        </p:txBody>
      </p:sp>
      <p:sp>
        <p:nvSpPr>
          <p:cNvPr id="12" name="Text Placeholder 1"/>
          <p:cNvSpPr txBox="1">
            <a:spLocks/>
          </p:cNvSpPr>
          <p:nvPr/>
        </p:nvSpPr>
        <p:spPr>
          <a:xfrm>
            <a:off x="929304" y="1062323"/>
            <a:ext cx="4359151" cy="473428"/>
          </a:xfrm>
          <a:prstGeom prst="rect">
            <a:avLst/>
          </a:prstGeom>
        </p:spPr>
        <p:txBody>
          <a:bodyPr>
            <a:no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a:lstStyle>
          <a:p>
            <a:pPr marL="0" marR="0" lvl="0" indent="0" algn="l" defTabSz="914400" rtl="0" eaLnBrk="1" fontAlgn="auto" latinLnBrk="0" hangingPunct="1">
              <a:lnSpc>
                <a:spcPct val="90000"/>
              </a:lnSpc>
              <a:spcBef>
                <a:spcPts val="1000"/>
              </a:spcBef>
              <a:spcAft>
                <a:spcPts val="0"/>
              </a:spcAft>
              <a:buClrTx/>
              <a:buSzPct val="100000"/>
              <a:buFont typeface="Arial"/>
              <a:buNone/>
              <a:tabLst/>
              <a:defRPr/>
            </a:pPr>
            <a:r>
              <a:rPr kumimoji="0" lang="en-GB" sz="2800" b="0" i="0" u="none" strike="noStrike" kern="1200" cap="none" spc="0" normalizeH="0" baseline="0" noProof="0" dirty="0">
                <a:ln>
                  <a:noFill/>
                </a:ln>
                <a:solidFill>
                  <a:srgbClr val="009999"/>
                </a:solidFill>
                <a:effectLst/>
                <a:uLnTx/>
                <a:uFillTx/>
                <a:latin typeface="Corbel" panose="020B0503020204020204" pitchFamily="34" charset="0"/>
                <a:ea typeface="+mn-ea"/>
                <a:cs typeface="+mn-cs"/>
                <a:sym typeface="Calibri"/>
              </a:rPr>
              <a:t>Most Common Sleep Issues</a:t>
            </a:r>
            <a:endParaRPr kumimoji="0" lang="en-GB" sz="2800" b="0" i="0" u="none" strike="noStrike" kern="1200" cap="none" spc="0" normalizeH="0" baseline="0" noProof="0" dirty="0">
              <a:ln>
                <a:noFill/>
              </a:ln>
              <a:solidFill>
                <a:srgbClr val="009999"/>
              </a:solidFill>
              <a:effectLst/>
              <a:uLnTx/>
              <a:uFillTx/>
              <a:latin typeface="Calibri" panose="020F0502020204030204"/>
              <a:ea typeface="+mn-ea"/>
              <a:cs typeface="+mn-cs"/>
              <a:sym typeface="Calibri"/>
            </a:endParaRPr>
          </a:p>
        </p:txBody>
      </p:sp>
      <p:pic>
        <p:nvPicPr>
          <p:cNvPr id="13" name="image2.png"/>
          <p:cNvPicPr>
            <a:picLocks noChangeAspect="1"/>
          </p:cNvPicPr>
          <p:nvPr/>
        </p:nvPicPr>
        <p:blipFill>
          <a:blip r:embed="rId2"/>
          <a:stretch>
            <a:fillRect/>
          </a:stretch>
        </p:blipFill>
        <p:spPr>
          <a:xfrm>
            <a:off x="9360933" y="3777879"/>
            <a:ext cx="2203937" cy="1967437"/>
          </a:xfrm>
          <a:prstGeom prst="rect">
            <a:avLst/>
          </a:prstGeom>
          <a:ln w="12700">
            <a:miter lim="400000"/>
          </a:ln>
        </p:spPr>
      </p:pic>
      <p:pic>
        <p:nvPicPr>
          <p:cNvPr id="14" name="image1.png"/>
          <p:cNvPicPr>
            <a:picLocks noChangeAspect="1"/>
          </p:cNvPicPr>
          <p:nvPr/>
        </p:nvPicPr>
        <p:blipFill rotWithShape="1">
          <a:blip r:embed="rId3"/>
          <a:srcRect l="1" r="930" b="52940"/>
          <a:stretch/>
        </p:blipFill>
        <p:spPr>
          <a:xfrm>
            <a:off x="10029454" y="5382623"/>
            <a:ext cx="2185377" cy="926697"/>
          </a:xfrm>
          <a:prstGeom prst="rect">
            <a:avLst/>
          </a:prstGeom>
          <a:ln w="12700">
            <a:miter lim="400000"/>
          </a:ln>
        </p:spPr>
      </p:pic>
      <p:pic>
        <p:nvPicPr>
          <p:cNvPr id="15" name="image9.png"/>
          <p:cNvPicPr>
            <a:picLocks noChangeAspect="1"/>
          </p:cNvPicPr>
          <p:nvPr/>
        </p:nvPicPr>
        <p:blipFill>
          <a:blip r:embed="rId4"/>
          <a:stretch>
            <a:fillRect/>
          </a:stretch>
        </p:blipFill>
        <p:spPr>
          <a:xfrm>
            <a:off x="10810971" y="6406419"/>
            <a:ext cx="663683" cy="398211"/>
          </a:xfrm>
          <a:prstGeom prst="rect">
            <a:avLst/>
          </a:prstGeom>
          <a:ln w="12700">
            <a:miter lim="400000"/>
          </a:ln>
        </p:spPr>
      </p:pic>
      <p:sp>
        <p:nvSpPr>
          <p:cNvPr id="16" name="Shape 198"/>
          <p:cNvSpPr/>
          <p:nvPr/>
        </p:nvSpPr>
        <p:spPr>
          <a:xfrm>
            <a:off x="-1" y="6264923"/>
            <a:ext cx="12217472" cy="45720"/>
          </a:xfrm>
          <a:prstGeom prst="rect">
            <a:avLst/>
          </a:prstGeom>
          <a:solidFill>
            <a:srgbClr val="11918E"/>
          </a:solidFill>
          <a:ln w="12700">
            <a:miter lim="400000"/>
          </a:ln>
        </p:spPr>
        <p:txBody>
          <a:bodyPr lIns="45719" rIns="45719"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1800" b="0" i="0" u="none" strike="noStrike" kern="1200" cap="none" spc="0" normalizeH="0" baseline="0" noProof="0">
              <a:ln>
                <a:noFill/>
              </a:ln>
              <a:solidFill>
                <a:srgbClr val="FFFFFF"/>
              </a:solidFill>
              <a:effectLst/>
              <a:uLnTx/>
              <a:uFillTx/>
              <a:latin typeface="Corbel" panose="020B0503020204020204" pitchFamily="34" charset="0"/>
              <a:ea typeface="+mn-ea"/>
              <a:cs typeface="+mn-cs"/>
            </a:endParaRPr>
          </a:p>
        </p:txBody>
      </p:sp>
      <p:sp>
        <p:nvSpPr>
          <p:cNvPr id="17" name="Shape 196"/>
          <p:cNvSpPr/>
          <p:nvPr/>
        </p:nvSpPr>
        <p:spPr>
          <a:xfrm>
            <a:off x="-18906" y="-27874"/>
            <a:ext cx="3676612" cy="402174"/>
          </a:xfrm>
          <a:prstGeom prst="rect">
            <a:avLst/>
          </a:prstGeom>
          <a:solidFill>
            <a:srgbClr val="19388A"/>
          </a:solidFill>
          <a:ln w="12700">
            <a:miter lim="400000"/>
          </a:ln>
        </p:spPr>
        <p:txBody>
          <a:bodyPr lIns="45719" rIns="45719"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GB" sz="18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Sleep</a:t>
            </a:r>
            <a:endParaRPr kumimoji="0" sz="18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endParaRPr>
          </a:p>
        </p:txBody>
      </p:sp>
      <p:sp>
        <p:nvSpPr>
          <p:cNvPr id="18" name="Shape 200"/>
          <p:cNvSpPr/>
          <p:nvPr/>
        </p:nvSpPr>
        <p:spPr>
          <a:xfrm>
            <a:off x="3653891" y="-27874"/>
            <a:ext cx="8544677" cy="402174"/>
          </a:xfrm>
          <a:prstGeom prst="rect">
            <a:avLst/>
          </a:prstGeom>
          <a:solidFill>
            <a:srgbClr val="11918E"/>
          </a:solidFill>
          <a:ln w="12700">
            <a:miter lim="400000"/>
          </a:ln>
        </p:spPr>
        <p:txBody>
          <a:bodyPr lIns="45719" rIns="45719"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1800" b="0" i="0" u="none" strike="noStrike" kern="1200" cap="none" spc="0" normalizeH="0" baseline="0" noProof="0">
              <a:ln>
                <a:noFill/>
              </a:ln>
              <a:solidFill>
                <a:srgbClr val="FFFFFF"/>
              </a:solidFill>
              <a:effectLst/>
              <a:uLnTx/>
              <a:uFillTx/>
              <a:latin typeface="Corbel" panose="020B0503020204020204" pitchFamily="34" charset="0"/>
              <a:ea typeface="+mn-ea"/>
              <a:cs typeface="+mn-cs"/>
            </a:endParaRPr>
          </a:p>
        </p:txBody>
      </p:sp>
      <p:sp>
        <p:nvSpPr>
          <p:cNvPr id="19" name="Shape 244"/>
          <p:cNvSpPr/>
          <p:nvPr/>
        </p:nvSpPr>
        <p:spPr>
          <a:xfrm flipH="1">
            <a:off x="892521" y="1521450"/>
            <a:ext cx="17880" cy="4085962"/>
          </a:xfrm>
          <a:prstGeom prst="line">
            <a:avLst/>
          </a:prstGeom>
          <a:ln w="38100">
            <a:solidFill>
              <a:srgbClr val="008688"/>
            </a:solidFill>
            <a:miter/>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orbel" panose="020B0503020204020204" pitchFamily="34" charset="0"/>
              <a:ea typeface="+mn-ea"/>
              <a:cs typeface="+mn-cs"/>
            </a:endParaRPr>
          </a:p>
        </p:txBody>
      </p:sp>
      <p:pic>
        <p:nvPicPr>
          <p:cNvPr id="20" name="image4.png"/>
          <p:cNvPicPr>
            <a:picLocks noChangeAspect="1"/>
          </p:cNvPicPr>
          <p:nvPr/>
        </p:nvPicPr>
        <p:blipFill>
          <a:blip r:embed="rId5"/>
          <a:stretch>
            <a:fillRect/>
          </a:stretch>
        </p:blipFill>
        <p:spPr>
          <a:xfrm>
            <a:off x="10000721" y="365280"/>
            <a:ext cx="2197847" cy="1962001"/>
          </a:xfrm>
          <a:prstGeom prst="rect">
            <a:avLst/>
          </a:prstGeom>
          <a:ln w="12700">
            <a:miter lim="400000"/>
          </a:ln>
        </p:spPr>
      </p:pic>
      <p:pic>
        <p:nvPicPr>
          <p:cNvPr id="21" name="image3.png"/>
          <p:cNvPicPr>
            <a:picLocks noChangeAspect="1"/>
          </p:cNvPicPr>
          <p:nvPr/>
        </p:nvPicPr>
        <p:blipFill>
          <a:blip r:embed="rId6"/>
          <a:stretch>
            <a:fillRect/>
          </a:stretch>
        </p:blipFill>
        <p:spPr>
          <a:xfrm>
            <a:off x="9319547" y="2025911"/>
            <a:ext cx="2197848" cy="1962001"/>
          </a:xfrm>
          <a:prstGeom prst="rect">
            <a:avLst/>
          </a:prstGeom>
          <a:ln w="12700">
            <a:miter lim="400000"/>
          </a:ln>
        </p:spPr>
      </p:pic>
      <p:pic>
        <p:nvPicPr>
          <p:cNvPr id="4" name="Picture 3">
            <a:extLst>
              <a:ext uri="{FF2B5EF4-FFF2-40B4-BE49-F238E27FC236}">
                <a16:creationId xmlns:a16="http://schemas.microsoft.com/office/drawing/2014/main" xmlns="" id="{704802DB-0944-41DA-AB95-6289AA0756A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67908" y="1437749"/>
            <a:ext cx="4253854" cy="4253854"/>
          </a:xfrm>
          <a:prstGeom prst="rect">
            <a:avLst/>
          </a:prstGeom>
        </p:spPr>
      </p:pic>
      <p:sp>
        <p:nvSpPr>
          <p:cNvPr id="5" name="TextBox 4">
            <a:extLst>
              <a:ext uri="{FF2B5EF4-FFF2-40B4-BE49-F238E27FC236}">
                <a16:creationId xmlns:a16="http://schemas.microsoft.com/office/drawing/2014/main" xmlns="" id="{1F50B257-3C09-4C74-B62E-409BC935534A}"/>
              </a:ext>
            </a:extLst>
          </p:cNvPr>
          <p:cNvSpPr txBox="1"/>
          <p:nvPr/>
        </p:nvSpPr>
        <p:spPr>
          <a:xfrm>
            <a:off x="1055440" y="1647825"/>
            <a:ext cx="4049549" cy="535531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19388A"/>
              </a:solidFill>
              <a:effectLst/>
              <a:uLnTx/>
              <a:uFillTx/>
              <a:latin typeface="Verdana" panose="020B0604030504040204" pitchFamily="34" charset="0"/>
              <a:ea typeface="Verdana" panose="020B060403050404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kern="1200" dirty="0">
              <a:solidFill>
                <a:schemeClr val="tx1"/>
              </a:solidFill>
              <a:latin typeface="Corbel" panose="020B050302020402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rPr>
              <a:t>Difficulty getting to sleep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rPr>
              <a:t>Waking often in the night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rPr>
              <a:t>Waking up too early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tx1"/>
                </a:solidFill>
                <a:effectLst/>
                <a:uLnTx/>
                <a:uFillTx/>
                <a:latin typeface="Corbel" panose="020B0503020204020204" pitchFamily="34" charset="0"/>
                <a:ea typeface="Verdana" panose="020B0604030504040204" pitchFamily="34" charset="0"/>
              </a:rPr>
              <a:t>Not feeling refreshed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kern="1200" dirty="0">
              <a:solidFill>
                <a:srgbClr val="19388A"/>
              </a:solidFill>
              <a:latin typeface="Verdana" panose="020B060403050404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19388A"/>
              </a:solidFill>
              <a:effectLst/>
              <a:uLnTx/>
              <a:uFillTx/>
              <a:latin typeface="Verdana" panose="020B0604030504040204" pitchFamily="34" charset="0"/>
              <a:ea typeface="Verdana" panose="020B060403050404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kern="1200" dirty="0">
              <a:solidFill>
                <a:srgbClr val="19388A"/>
              </a:solidFill>
              <a:latin typeface="Verdana" panose="020B060403050404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19388A"/>
              </a:solidFill>
              <a:effectLst/>
              <a:uLnTx/>
              <a:uFillTx/>
              <a:latin typeface="Verdana" panose="020B0604030504040204" pitchFamily="34" charset="0"/>
              <a:ea typeface="Verdana" panose="020B060403050404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kern="1200" dirty="0">
              <a:solidFill>
                <a:srgbClr val="19388A"/>
              </a:solidFill>
              <a:latin typeface="Verdana" panose="020B0604030504040204" pitchFamily="34" charset="0"/>
              <a:ea typeface="Verdana" panose="020B060403050404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19388A"/>
              </a:solidFill>
              <a:effectLst/>
              <a:uLnTx/>
              <a:uFillTx/>
              <a:latin typeface="Verdana" panose="020B0604030504040204" pitchFamily="34" charset="0"/>
              <a:ea typeface="Verdana" panose="020B060403050404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19388A"/>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232607814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982983" y="1677661"/>
            <a:ext cx="8424936" cy="4431186"/>
          </a:xfrm>
        </p:spPr>
        <p:txBody>
          <a:bodyPr>
            <a:normAutofit lnSpcReduction="10000"/>
          </a:bodyPr>
          <a:lstStyle/>
          <a:p>
            <a:r>
              <a:rPr lang="en-US" sz="1800" dirty="0">
                <a:latin typeface="Corbel" panose="020B0503020204020204" pitchFamily="34" charset="0"/>
              </a:rPr>
              <a:t>Demolishes your immune system, increasing your risk of developing cancer</a:t>
            </a:r>
          </a:p>
          <a:p>
            <a:endParaRPr lang="en-US" sz="1800" dirty="0">
              <a:latin typeface="Corbel" panose="020B0503020204020204" pitchFamily="34" charset="0"/>
            </a:endParaRPr>
          </a:p>
          <a:p>
            <a:r>
              <a:rPr lang="en-US" sz="1800" dirty="0">
                <a:latin typeface="Corbel" panose="020B0503020204020204" pitchFamily="34" charset="0"/>
              </a:rPr>
              <a:t>A key lifestyle factor determining whether you develop Alzheimer's Disease</a:t>
            </a:r>
          </a:p>
          <a:p>
            <a:endParaRPr lang="en-US" sz="1800" dirty="0">
              <a:latin typeface="Corbel" panose="020B0503020204020204" pitchFamily="34" charset="0"/>
            </a:endParaRPr>
          </a:p>
          <a:p>
            <a:r>
              <a:rPr lang="en-US" sz="1800" dirty="0">
                <a:latin typeface="Corbel" panose="020B0503020204020204" pitchFamily="34" charset="0"/>
              </a:rPr>
              <a:t>Disrupt blood sugar levels so profoundly that you would be classed as pre-diabetic</a:t>
            </a:r>
          </a:p>
          <a:p>
            <a:endParaRPr lang="en-US" sz="1800" dirty="0">
              <a:latin typeface="Corbel" panose="020B0503020204020204" pitchFamily="34" charset="0"/>
            </a:endParaRPr>
          </a:p>
          <a:p>
            <a:r>
              <a:rPr lang="en-US" sz="1800" dirty="0">
                <a:latin typeface="Corbel" panose="020B0503020204020204" pitchFamily="34" charset="0"/>
              </a:rPr>
              <a:t>Decreases the likelihood of your coronary arteries becoming blocked and brittle, which increases the risk of cardiovascular disease, stroke and congestive heart failure</a:t>
            </a:r>
          </a:p>
          <a:p>
            <a:endParaRPr lang="en-US" sz="1800" dirty="0">
              <a:latin typeface="Corbel" panose="020B0503020204020204" pitchFamily="34" charset="0"/>
            </a:endParaRPr>
          </a:p>
          <a:p>
            <a:r>
              <a:rPr lang="en-US" sz="1800" dirty="0">
                <a:latin typeface="Corbel" panose="020B0503020204020204" pitchFamily="34" charset="0"/>
              </a:rPr>
              <a:t>Aids to depression and anxiety</a:t>
            </a:r>
          </a:p>
          <a:p>
            <a:pPr marL="0" indent="0">
              <a:buNone/>
            </a:pPr>
            <a:endParaRPr lang="en-US" sz="1800" dirty="0">
              <a:latin typeface="Corbel" panose="020B0503020204020204" pitchFamily="34" charset="0"/>
            </a:endParaRPr>
          </a:p>
          <a:p>
            <a:r>
              <a:rPr lang="en-US" sz="1800" dirty="0">
                <a:latin typeface="Corbel" panose="020B0503020204020204" pitchFamily="34" charset="0"/>
              </a:rPr>
              <a:t>Weight gain, due to hormonal imbalances that control our appetite needs and food satisfaction</a:t>
            </a:r>
          </a:p>
          <a:p>
            <a:pPr marL="0" indent="0">
              <a:buNone/>
            </a:pPr>
            <a:endParaRPr lang="en-GB" sz="1800" dirty="0">
              <a:solidFill>
                <a:srgbClr val="19388A"/>
              </a:solidFill>
            </a:endParaRPr>
          </a:p>
          <a:p>
            <a:endParaRPr lang="en-GB" sz="2200" u="sng" dirty="0">
              <a:solidFill>
                <a:srgbClr val="19388A"/>
              </a:solidFill>
              <a:latin typeface="Corbel" panose="020B0503020204020204" pitchFamily="34" charset="0"/>
            </a:endParaRPr>
          </a:p>
          <a:p>
            <a:pPr marL="0" indent="0">
              <a:buNone/>
            </a:pPr>
            <a:endParaRPr lang="en-GB" sz="2200" u="sng" dirty="0">
              <a:solidFill>
                <a:srgbClr val="19388A"/>
              </a:solidFill>
              <a:latin typeface="Corbel" panose="020B0503020204020204" pitchFamily="34" charset="0"/>
            </a:endParaRPr>
          </a:p>
          <a:p>
            <a:endParaRPr lang="en-GB" sz="2200" u="sng" dirty="0">
              <a:solidFill>
                <a:srgbClr val="19388A"/>
              </a:solidFill>
              <a:latin typeface="Corbel" panose="020B0503020204020204" pitchFamily="34" charset="0"/>
            </a:endParaRPr>
          </a:p>
          <a:p>
            <a:pPr marL="0" indent="0">
              <a:buNone/>
            </a:pPr>
            <a:endParaRPr lang="en-GB" sz="2200" u="sng" dirty="0">
              <a:solidFill>
                <a:srgbClr val="19388A"/>
              </a:solidFill>
              <a:latin typeface="Corbel" panose="020B0503020204020204" pitchFamily="34" charset="0"/>
            </a:endParaRPr>
          </a:p>
        </p:txBody>
      </p:sp>
      <p:sp>
        <p:nvSpPr>
          <p:cNvPr id="12" name="Text Placeholder 1"/>
          <p:cNvSpPr txBox="1">
            <a:spLocks/>
          </p:cNvSpPr>
          <p:nvPr/>
        </p:nvSpPr>
        <p:spPr>
          <a:xfrm>
            <a:off x="901461" y="684626"/>
            <a:ext cx="6564026" cy="473428"/>
          </a:xfrm>
          <a:prstGeom prst="rect">
            <a:avLst/>
          </a:prstGeom>
        </p:spPr>
        <p:txBody>
          <a:bodyPr>
            <a:no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a:lstStyle>
          <a:p>
            <a:pPr marL="0" marR="0" lvl="0" indent="0" algn="l" defTabSz="914400" rtl="0" eaLnBrk="1" fontAlgn="auto" latinLnBrk="0" hangingPunct="1">
              <a:lnSpc>
                <a:spcPct val="90000"/>
              </a:lnSpc>
              <a:spcBef>
                <a:spcPts val="1000"/>
              </a:spcBef>
              <a:spcAft>
                <a:spcPts val="0"/>
              </a:spcAft>
              <a:buClrTx/>
              <a:buSzPct val="100000"/>
              <a:buFont typeface="Arial"/>
              <a:buNone/>
              <a:tabLst/>
              <a:defRPr/>
            </a:pPr>
            <a:r>
              <a:rPr kumimoji="0" lang="en-GB" sz="2800" b="0" i="0" u="none" strike="noStrike" kern="1200" cap="none" spc="0" normalizeH="0" baseline="0" noProof="0" dirty="0">
                <a:ln>
                  <a:noFill/>
                </a:ln>
                <a:solidFill>
                  <a:srgbClr val="009999"/>
                </a:solidFill>
                <a:effectLst/>
                <a:uLnTx/>
                <a:uFillTx/>
                <a:latin typeface="Corbel" panose="020B0503020204020204" pitchFamily="34" charset="0"/>
                <a:ea typeface="+mn-ea"/>
                <a:cs typeface="+mn-cs"/>
                <a:sym typeface="Calibri"/>
              </a:rPr>
              <a:t> </a:t>
            </a:r>
            <a:endParaRPr kumimoji="0" lang="en-GB" sz="2800" b="0" i="0" u="none" strike="noStrike" kern="1200" cap="none" spc="0" normalizeH="0" baseline="0" noProof="0" dirty="0">
              <a:ln>
                <a:noFill/>
              </a:ln>
              <a:solidFill>
                <a:srgbClr val="009999"/>
              </a:solidFill>
              <a:effectLst/>
              <a:uLnTx/>
              <a:uFillTx/>
              <a:latin typeface="Calibri" panose="020F0502020204030204"/>
              <a:ea typeface="+mn-ea"/>
              <a:cs typeface="+mn-cs"/>
              <a:sym typeface="Calibri"/>
            </a:endParaRPr>
          </a:p>
        </p:txBody>
      </p:sp>
      <p:pic>
        <p:nvPicPr>
          <p:cNvPr id="13" name="image2.png"/>
          <p:cNvPicPr>
            <a:picLocks noChangeAspect="1"/>
          </p:cNvPicPr>
          <p:nvPr/>
        </p:nvPicPr>
        <p:blipFill>
          <a:blip r:embed="rId2"/>
          <a:stretch>
            <a:fillRect/>
          </a:stretch>
        </p:blipFill>
        <p:spPr>
          <a:xfrm>
            <a:off x="9360933" y="3777879"/>
            <a:ext cx="2203937" cy="1967437"/>
          </a:xfrm>
          <a:prstGeom prst="rect">
            <a:avLst/>
          </a:prstGeom>
          <a:ln w="12700">
            <a:miter lim="400000"/>
          </a:ln>
        </p:spPr>
      </p:pic>
      <p:pic>
        <p:nvPicPr>
          <p:cNvPr id="14" name="image1.png"/>
          <p:cNvPicPr>
            <a:picLocks noChangeAspect="1"/>
          </p:cNvPicPr>
          <p:nvPr/>
        </p:nvPicPr>
        <p:blipFill rotWithShape="1">
          <a:blip r:embed="rId3"/>
          <a:srcRect l="1" r="930" b="52940"/>
          <a:stretch/>
        </p:blipFill>
        <p:spPr>
          <a:xfrm>
            <a:off x="10029454" y="5382623"/>
            <a:ext cx="2185377" cy="926697"/>
          </a:xfrm>
          <a:prstGeom prst="rect">
            <a:avLst/>
          </a:prstGeom>
          <a:ln w="12700">
            <a:miter lim="400000"/>
          </a:ln>
        </p:spPr>
      </p:pic>
      <p:pic>
        <p:nvPicPr>
          <p:cNvPr id="15" name="image9.png"/>
          <p:cNvPicPr>
            <a:picLocks noChangeAspect="1"/>
          </p:cNvPicPr>
          <p:nvPr/>
        </p:nvPicPr>
        <p:blipFill>
          <a:blip r:embed="rId4"/>
          <a:stretch>
            <a:fillRect/>
          </a:stretch>
        </p:blipFill>
        <p:spPr>
          <a:xfrm>
            <a:off x="10810971" y="6406419"/>
            <a:ext cx="663683" cy="398211"/>
          </a:xfrm>
          <a:prstGeom prst="rect">
            <a:avLst/>
          </a:prstGeom>
          <a:ln w="12700">
            <a:miter lim="400000"/>
          </a:ln>
        </p:spPr>
      </p:pic>
      <p:sp>
        <p:nvSpPr>
          <p:cNvPr id="16" name="Shape 198"/>
          <p:cNvSpPr/>
          <p:nvPr/>
        </p:nvSpPr>
        <p:spPr>
          <a:xfrm>
            <a:off x="-1" y="6264923"/>
            <a:ext cx="12217472" cy="45720"/>
          </a:xfrm>
          <a:prstGeom prst="rect">
            <a:avLst/>
          </a:prstGeom>
          <a:solidFill>
            <a:srgbClr val="11918E"/>
          </a:solidFill>
          <a:ln w="12700">
            <a:miter lim="400000"/>
          </a:ln>
        </p:spPr>
        <p:txBody>
          <a:bodyPr lIns="45719" rIns="45719"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1800" b="0" i="0" u="none" strike="noStrike" kern="1200" cap="none" spc="0" normalizeH="0" baseline="0" noProof="0">
              <a:ln>
                <a:noFill/>
              </a:ln>
              <a:solidFill>
                <a:srgbClr val="FFFFFF"/>
              </a:solidFill>
              <a:effectLst/>
              <a:uLnTx/>
              <a:uFillTx/>
              <a:latin typeface="Corbel" panose="020B0503020204020204" pitchFamily="34" charset="0"/>
              <a:ea typeface="+mn-ea"/>
              <a:cs typeface="+mn-cs"/>
            </a:endParaRPr>
          </a:p>
        </p:txBody>
      </p:sp>
      <p:sp>
        <p:nvSpPr>
          <p:cNvPr id="17" name="Shape 196"/>
          <p:cNvSpPr/>
          <p:nvPr/>
        </p:nvSpPr>
        <p:spPr>
          <a:xfrm>
            <a:off x="-18906" y="-70736"/>
            <a:ext cx="3676612" cy="402174"/>
          </a:xfrm>
          <a:prstGeom prst="rect">
            <a:avLst/>
          </a:prstGeom>
          <a:solidFill>
            <a:srgbClr val="19388A"/>
          </a:solidFill>
          <a:ln w="12700">
            <a:miter lim="400000"/>
          </a:ln>
        </p:spPr>
        <p:txBody>
          <a:bodyPr lIns="45719" rIns="45719"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GB" sz="18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Sleep</a:t>
            </a:r>
            <a:endParaRPr kumimoji="0" sz="18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endParaRPr>
          </a:p>
        </p:txBody>
      </p:sp>
      <p:sp>
        <p:nvSpPr>
          <p:cNvPr id="18" name="Shape 200"/>
          <p:cNvSpPr/>
          <p:nvPr/>
        </p:nvSpPr>
        <p:spPr>
          <a:xfrm>
            <a:off x="3575720" y="-70736"/>
            <a:ext cx="8544677" cy="402174"/>
          </a:xfrm>
          <a:prstGeom prst="rect">
            <a:avLst/>
          </a:prstGeom>
          <a:solidFill>
            <a:srgbClr val="11918E"/>
          </a:solidFill>
          <a:ln w="12700">
            <a:miter lim="400000"/>
          </a:ln>
        </p:spPr>
        <p:txBody>
          <a:bodyPr lIns="45719" rIns="45719"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1800" b="0" i="0" u="none" strike="noStrike" kern="1200" cap="none" spc="0" normalizeH="0" baseline="0" noProof="0">
              <a:ln>
                <a:noFill/>
              </a:ln>
              <a:solidFill>
                <a:srgbClr val="FFFFFF"/>
              </a:solidFill>
              <a:effectLst/>
              <a:uLnTx/>
              <a:uFillTx/>
              <a:latin typeface="Corbel" panose="020B0503020204020204" pitchFamily="34" charset="0"/>
              <a:ea typeface="+mn-ea"/>
              <a:cs typeface="+mn-cs"/>
            </a:endParaRPr>
          </a:p>
        </p:txBody>
      </p:sp>
      <p:sp>
        <p:nvSpPr>
          <p:cNvPr id="19" name="Shape 244"/>
          <p:cNvSpPr/>
          <p:nvPr/>
        </p:nvSpPr>
        <p:spPr>
          <a:xfrm flipH="1">
            <a:off x="892521" y="1521450"/>
            <a:ext cx="17880" cy="4085962"/>
          </a:xfrm>
          <a:prstGeom prst="line">
            <a:avLst/>
          </a:prstGeom>
          <a:ln w="38100">
            <a:solidFill>
              <a:srgbClr val="008688"/>
            </a:solidFill>
            <a:miter/>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orbel" panose="020B0503020204020204" pitchFamily="34" charset="0"/>
              <a:ea typeface="+mn-ea"/>
              <a:cs typeface="+mn-cs"/>
            </a:endParaRPr>
          </a:p>
        </p:txBody>
      </p:sp>
      <p:pic>
        <p:nvPicPr>
          <p:cNvPr id="20" name="image4.png"/>
          <p:cNvPicPr>
            <a:picLocks noChangeAspect="1"/>
          </p:cNvPicPr>
          <p:nvPr/>
        </p:nvPicPr>
        <p:blipFill>
          <a:blip r:embed="rId5"/>
          <a:stretch>
            <a:fillRect/>
          </a:stretch>
        </p:blipFill>
        <p:spPr>
          <a:xfrm>
            <a:off x="10000721" y="365280"/>
            <a:ext cx="2197847" cy="1962001"/>
          </a:xfrm>
          <a:prstGeom prst="rect">
            <a:avLst/>
          </a:prstGeom>
          <a:ln w="12700">
            <a:miter lim="400000"/>
          </a:ln>
        </p:spPr>
      </p:pic>
      <p:pic>
        <p:nvPicPr>
          <p:cNvPr id="21" name="image3.png"/>
          <p:cNvPicPr>
            <a:picLocks noChangeAspect="1"/>
          </p:cNvPicPr>
          <p:nvPr/>
        </p:nvPicPr>
        <p:blipFill>
          <a:blip r:embed="rId6"/>
          <a:stretch>
            <a:fillRect/>
          </a:stretch>
        </p:blipFill>
        <p:spPr>
          <a:xfrm>
            <a:off x="9319547" y="2025911"/>
            <a:ext cx="2197848" cy="1962001"/>
          </a:xfrm>
          <a:prstGeom prst="rect">
            <a:avLst/>
          </a:prstGeom>
          <a:ln w="12700">
            <a:miter lim="400000"/>
          </a:ln>
        </p:spPr>
      </p:pic>
      <p:pic>
        <p:nvPicPr>
          <p:cNvPr id="22" name="image4.png">
            <a:extLst>
              <a:ext uri="{FF2B5EF4-FFF2-40B4-BE49-F238E27FC236}">
                <a16:creationId xmlns:a16="http://schemas.microsoft.com/office/drawing/2014/main" xmlns="" id="{0A7A160B-23AC-4C87-9657-0FFAE59DA61F}"/>
              </a:ext>
            </a:extLst>
          </p:cNvPr>
          <p:cNvPicPr>
            <a:picLocks noChangeAspect="1"/>
          </p:cNvPicPr>
          <p:nvPr/>
        </p:nvPicPr>
        <p:blipFill>
          <a:blip r:embed="rId5"/>
          <a:stretch>
            <a:fillRect/>
          </a:stretch>
        </p:blipFill>
        <p:spPr>
          <a:xfrm>
            <a:off x="9996054" y="368595"/>
            <a:ext cx="2197847" cy="1962001"/>
          </a:xfrm>
          <a:prstGeom prst="rect">
            <a:avLst/>
          </a:prstGeom>
          <a:ln w="12700">
            <a:miter lim="400000"/>
          </a:ln>
        </p:spPr>
      </p:pic>
      <p:pic>
        <p:nvPicPr>
          <p:cNvPr id="23" name="image3.png">
            <a:extLst>
              <a:ext uri="{FF2B5EF4-FFF2-40B4-BE49-F238E27FC236}">
                <a16:creationId xmlns:a16="http://schemas.microsoft.com/office/drawing/2014/main" xmlns="" id="{25E5C433-C612-40A4-8DE0-72CCFBC80790}"/>
              </a:ext>
            </a:extLst>
          </p:cNvPr>
          <p:cNvPicPr>
            <a:picLocks noChangeAspect="1"/>
          </p:cNvPicPr>
          <p:nvPr/>
        </p:nvPicPr>
        <p:blipFill>
          <a:blip r:embed="rId6"/>
          <a:stretch>
            <a:fillRect/>
          </a:stretch>
        </p:blipFill>
        <p:spPr>
          <a:xfrm>
            <a:off x="9314880" y="2029226"/>
            <a:ext cx="2197848" cy="1962001"/>
          </a:xfrm>
          <a:prstGeom prst="rect">
            <a:avLst/>
          </a:prstGeom>
          <a:ln w="12700">
            <a:miter lim="400000"/>
          </a:ln>
        </p:spPr>
      </p:pic>
      <p:sp>
        <p:nvSpPr>
          <p:cNvPr id="3" name="TextBox 2">
            <a:extLst>
              <a:ext uri="{FF2B5EF4-FFF2-40B4-BE49-F238E27FC236}">
                <a16:creationId xmlns:a16="http://schemas.microsoft.com/office/drawing/2014/main" xmlns="" id="{3EA75C84-7503-4FBF-B6E6-99E560E2933B}"/>
              </a:ext>
            </a:extLst>
          </p:cNvPr>
          <p:cNvSpPr txBox="1"/>
          <p:nvPr/>
        </p:nvSpPr>
        <p:spPr>
          <a:xfrm>
            <a:off x="767408" y="1033572"/>
            <a:ext cx="8544677" cy="523220"/>
          </a:xfrm>
          <a:prstGeom prst="rect">
            <a:avLst/>
          </a:prstGeom>
          <a:noFill/>
        </p:spPr>
        <p:txBody>
          <a:bodyPr wrap="square" rtlCol="0">
            <a:spAutoFit/>
          </a:bodyPr>
          <a:lstStyle/>
          <a:p>
            <a:r>
              <a:rPr lang="en-GB" dirty="0"/>
              <a:t> </a:t>
            </a:r>
            <a:r>
              <a:rPr lang="en-GB" sz="2800" dirty="0">
                <a:solidFill>
                  <a:srgbClr val="11918E"/>
                </a:solidFill>
              </a:rPr>
              <a:t>Why lack of sleep can be detrimental to your health</a:t>
            </a:r>
          </a:p>
        </p:txBody>
      </p:sp>
    </p:spTree>
    <p:extLst>
      <p:ext uri="{BB962C8B-B14F-4D97-AF65-F5344CB8AC3E}">
        <p14:creationId xmlns:p14="http://schemas.microsoft.com/office/powerpoint/2010/main" val="35194715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1BB990E4-9DC3-4AAD-9C6B-62E5D9FCE926}"/>
              </a:ext>
            </a:extLst>
          </p:cNvPr>
          <p:cNvSpPr txBox="1">
            <a:spLocks/>
          </p:cNvSpPr>
          <p:nvPr/>
        </p:nvSpPr>
        <p:spPr>
          <a:xfrm>
            <a:off x="1055440" y="1535751"/>
            <a:ext cx="8424936" cy="405348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1800" dirty="0">
              <a:solidFill>
                <a:srgbClr val="19388A"/>
              </a:solidFill>
            </a:endParaRPr>
          </a:p>
          <a:p>
            <a:pPr marL="0" indent="0">
              <a:buFont typeface="Arial" panose="020B0604020202020204" pitchFamily="34" charset="0"/>
              <a:buNone/>
            </a:pPr>
            <a:endParaRPr lang="en-GB" sz="1800" dirty="0">
              <a:solidFill>
                <a:srgbClr val="19388A"/>
              </a:solidFill>
            </a:endParaRPr>
          </a:p>
          <a:p>
            <a:endParaRPr lang="en-GB" sz="2200" u="sng" dirty="0">
              <a:solidFill>
                <a:srgbClr val="19388A"/>
              </a:solidFill>
              <a:latin typeface="Corbel" panose="020B0503020204020204" pitchFamily="34" charset="0"/>
            </a:endParaRPr>
          </a:p>
          <a:p>
            <a:pPr marL="0" indent="0">
              <a:buFont typeface="Arial" panose="020B0604020202020204" pitchFamily="34" charset="0"/>
              <a:buNone/>
            </a:pPr>
            <a:endParaRPr lang="en-GB" sz="2200" u="sng" dirty="0">
              <a:solidFill>
                <a:srgbClr val="19388A"/>
              </a:solidFill>
              <a:latin typeface="Corbel" panose="020B0503020204020204" pitchFamily="34" charset="0"/>
            </a:endParaRPr>
          </a:p>
          <a:p>
            <a:endParaRPr lang="en-GB" sz="2200" u="sng" dirty="0">
              <a:solidFill>
                <a:srgbClr val="19388A"/>
              </a:solidFill>
              <a:latin typeface="Corbel" panose="020B0503020204020204" pitchFamily="34" charset="0"/>
            </a:endParaRPr>
          </a:p>
          <a:p>
            <a:pPr marL="0" indent="0">
              <a:buFont typeface="Arial" panose="020B0604020202020204" pitchFamily="34" charset="0"/>
              <a:buNone/>
            </a:pPr>
            <a:endParaRPr lang="en-GB" sz="2200" u="sng" dirty="0">
              <a:solidFill>
                <a:srgbClr val="19388A"/>
              </a:solidFill>
              <a:latin typeface="Corbel" panose="020B0503020204020204" pitchFamily="34" charset="0"/>
            </a:endParaRPr>
          </a:p>
        </p:txBody>
      </p:sp>
      <p:pic>
        <p:nvPicPr>
          <p:cNvPr id="6" name="image9.png">
            <a:extLst>
              <a:ext uri="{FF2B5EF4-FFF2-40B4-BE49-F238E27FC236}">
                <a16:creationId xmlns:a16="http://schemas.microsoft.com/office/drawing/2014/main" xmlns="" id="{30628159-61E7-446D-AC38-495D4B68555E}"/>
              </a:ext>
            </a:extLst>
          </p:cNvPr>
          <p:cNvPicPr>
            <a:picLocks noChangeAspect="1"/>
          </p:cNvPicPr>
          <p:nvPr/>
        </p:nvPicPr>
        <p:blipFill>
          <a:blip r:embed="rId2"/>
          <a:stretch>
            <a:fillRect/>
          </a:stretch>
        </p:blipFill>
        <p:spPr>
          <a:xfrm>
            <a:off x="10810971" y="6406419"/>
            <a:ext cx="663683" cy="398211"/>
          </a:xfrm>
          <a:prstGeom prst="rect">
            <a:avLst/>
          </a:prstGeom>
          <a:ln w="12700">
            <a:miter lim="400000"/>
          </a:ln>
        </p:spPr>
      </p:pic>
      <p:sp>
        <p:nvSpPr>
          <p:cNvPr id="7" name="Shape 198">
            <a:extLst>
              <a:ext uri="{FF2B5EF4-FFF2-40B4-BE49-F238E27FC236}">
                <a16:creationId xmlns:a16="http://schemas.microsoft.com/office/drawing/2014/main" xmlns="" id="{E80C7135-7C05-4553-AF8B-B261943352F4}"/>
              </a:ext>
            </a:extLst>
          </p:cNvPr>
          <p:cNvSpPr/>
          <p:nvPr/>
        </p:nvSpPr>
        <p:spPr>
          <a:xfrm>
            <a:off x="-1" y="6264923"/>
            <a:ext cx="12217472" cy="45720"/>
          </a:xfrm>
          <a:prstGeom prst="rect">
            <a:avLst/>
          </a:prstGeom>
          <a:solidFill>
            <a:srgbClr val="11918E"/>
          </a:solidFill>
          <a:ln w="12700">
            <a:miter lim="400000"/>
          </a:ln>
        </p:spPr>
        <p:txBody>
          <a:bodyPr lIns="45719" rIns="45719"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1800" b="0" i="0" u="none" strike="noStrike" kern="1200" cap="none" spc="0" normalizeH="0" baseline="0" noProof="0">
              <a:ln>
                <a:noFill/>
              </a:ln>
              <a:solidFill>
                <a:srgbClr val="FFFFFF"/>
              </a:solidFill>
              <a:effectLst/>
              <a:uLnTx/>
              <a:uFillTx/>
              <a:latin typeface="Corbel" panose="020B0503020204020204" pitchFamily="34" charset="0"/>
              <a:ea typeface="+mn-ea"/>
              <a:cs typeface="+mn-cs"/>
            </a:endParaRPr>
          </a:p>
        </p:txBody>
      </p:sp>
      <p:sp>
        <p:nvSpPr>
          <p:cNvPr id="8" name="Shape 196">
            <a:extLst>
              <a:ext uri="{FF2B5EF4-FFF2-40B4-BE49-F238E27FC236}">
                <a16:creationId xmlns:a16="http://schemas.microsoft.com/office/drawing/2014/main" xmlns="" id="{C7E613CC-126D-43FC-9758-3E82742CFD8B}"/>
              </a:ext>
            </a:extLst>
          </p:cNvPr>
          <p:cNvSpPr/>
          <p:nvPr/>
        </p:nvSpPr>
        <p:spPr>
          <a:xfrm>
            <a:off x="-18906" y="-27874"/>
            <a:ext cx="3676612" cy="402174"/>
          </a:xfrm>
          <a:prstGeom prst="rect">
            <a:avLst/>
          </a:prstGeom>
          <a:solidFill>
            <a:srgbClr val="19388A"/>
          </a:solidFill>
          <a:ln w="12700">
            <a:miter lim="400000"/>
          </a:ln>
        </p:spPr>
        <p:txBody>
          <a:bodyPr lIns="45719" rIns="45719"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r>
              <a:rPr kumimoji="0" lang="en-GB" sz="18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Sleep</a:t>
            </a:r>
            <a:endParaRPr kumimoji="0" sz="18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endParaRPr>
          </a:p>
        </p:txBody>
      </p:sp>
      <p:sp>
        <p:nvSpPr>
          <p:cNvPr id="9" name="Shape 200">
            <a:extLst>
              <a:ext uri="{FF2B5EF4-FFF2-40B4-BE49-F238E27FC236}">
                <a16:creationId xmlns:a16="http://schemas.microsoft.com/office/drawing/2014/main" xmlns="" id="{4890D072-4E95-4879-9325-44FB3E3E6204}"/>
              </a:ext>
            </a:extLst>
          </p:cNvPr>
          <p:cNvSpPr/>
          <p:nvPr/>
        </p:nvSpPr>
        <p:spPr>
          <a:xfrm>
            <a:off x="3653891" y="-27874"/>
            <a:ext cx="8544677" cy="402174"/>
          </a:xfrm>
          <a:prstGeom prst="rect">
            <a:avLst/>
          </a:prstGeom>
          <a:solidFill>
            <a:srgbClr val="11918E"/>
          </a:solidFill>
          <a:ln w="12700">
            <a:miter lim="400000"/>
          </a:ln>
        </p:spPr>
        <p:txBody>
          <a:bodyPr lIns="45719" rIns="45719" anchor="ctr"/>
          <a:lstStyle/>
          <a:p>
            <a:pPr marL="0" marR="0" lvl="0" indent="0" algn="ctr" defTabSz="914400" rtl="0" eaLnBrk="1" fontAlgn="auto" latinLnBrk="0" hangingPunct="1">
              <a:lnSpc>
                <a:spcPct val="100000"/>
              </a:lnSpc>
              <a:spcBef>
                <a:spcPts val="0"/>
              </a:spcBef>
              <a:spcAft>
                <a:spcPts val="0"/>
              </a:spcAft>
              <a:buClrTx/>
              <a:buSzTx/>
              <a:buFontTx/>
              <a:buNone/>
              <a:tabLst/>
              <a:defRPr>
                <a:solidFill>
                  <a:srgbClr val="FFFFFF"/>
                </a:solidFill>
              </a:defRPr>
            </a:pPr>
            <a:endParaRPr kumimoji="0" sz="1800" b="0" i="0" u="none" strike="noStrike" kern="1200" cap="none" spc="0" normalizeH="0" baseline="0" noProof="0">
              <a:ln>
                <a:noFill/>
              </a:ln>
              <a:solidFill>
                <a:srgbClr val="FFFFFF"/>
              </a:solidFill>
              <a:effectLst/>
              <a:uLnTx/>
              <a:uFillTx/>
              <a:latin typeface="Corbel" panose="020B0503020204020204" pitchFamily="34" charset="0"/>
              <a:ea typeface="+mn-ea"/>
              <a:cs typeface="+mn-cs"/>
            </a:endParaRPr>
          </a:p>
        </p:txBody>
      </p:sp>
      <p:graphicFrame>
        <p:nvGraphicFramePr>
          <p:cNvPr id="15" name="Diagram 14">
            <a:extLst>
              <a:ext uri="{FF2B5EF4-FFF2-40B4-BE49-F238E27FC236}">
                <a16:creationId xmlns:a16="http://schemas.microsoft.com/office/drawing/2014/main" xmlns="" id="{EDEA524A-8C44-459B-80CE-DE6C3089B32C}"/>
              </a:ext>
            </a:extLst>
          </p:cNvPr>
          <p:cNvGraphicFramePr/>
          <p:nvPr>
            <p:extLst>
              <p:ext uri="{D42A27DB-BD31-4B8C-83A1-F6EECF244321}">
                <p14:modId xmlns:p14="http://schemas.microsoft.com/office/powerpoint/2010/main" val="4014746119"/>
              </p:ext>
            </p:extLst>
          </p:nvPr>
        </p:nvGraphicFramePr>
        <p:xfrm>
          <a:off x="6744072" y="1066945"/>
          <a:ext cx="6687840" cy="40534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xmlns="" id="{1DD97B09-925E-450E-9297-9CD9457F6C4F}"/>
              </a:ext>
            </a:extLst>
          </p:cNvPr>
          <p:cNvSpPr txBox="1"/>
          <p:nvPr/>
        </p:nvSpPr>
        <p:spPr>
          <a:xfrm>
            <a:off x="263352" y="801077"/>
            <a:ext cx="8008465" cy="8402300"/>
          </a:xfrm>
          <a:prstGeom prst="rect">
            <a:avLst/>
          </a:prstGeom>
          <a:noFill/>
        </p:spPr>
        <p:txBody>
          <a:bodyPr wrap="square" rtlCol="0">
            <a:spAutoFit/>
          </a:bodyPr>
          <a:lstStyle/>
          <a:p>
            <a:r>
              <a:rPr lang="en-GB" dirty="0"/>
              <a:t>There are various ways we can improve our quality of sleep, some may have different effects on each individual so it is worth trying some of the suggested methods and finding which one works for you. </a:t>
            </a:r>
          </a:p>
          <a:p>
            <a:endParaRPr lang="en-GB" dirty="0"/>
          </a:p>
          <a:p>
            <a:r>
              <a:rPr lang="en-GB" dirty="0"/>
              <a:t>Exercise we know plays a key role in improving sleep quality, becoming more active in the day can help fall asleep faster and provide a more restless sleep. In addition, exercise improves are mood, reducing stress which are known components which effect sleep. </a:t>
            </a:r>
          </a:p>
          <a:p>
            <a:endParaRPr lang="en-GB" dirty="0"/>
          </a:p>
          <a:p>
            <a:r>
              <a:rPr lang="en-GB" dirty="0"/>
              <a:t>Avoiding caffeine along with nicotine &amp; alcohol in the hours prior to sleep</a:t>
            </a:r>
          </a:p>
          <a:p>
            <a:endParaRPr lang="en-GB" dirty="0"/>
          </a:p>
          <a:p>
            <a:r>
              <a:rPr lang="en-GB" dirty="0"/>
              <a:t>Creating a comfortable and relaxing sleeping environment, e.g. dark, cool, peaceful and using eye masks or ear plugs can be effective</a:t>
            </a:r>
          </a:p>
          <a:p>
            <a:endParaRPr lang="en-GB" dirty="0"/>
          </a:p>
          <a:p>
            <a:r>
              <a:rPr lang="en-GB" dirty="0"/>
              <a:t>Keeping to a regular sleep routine when possible, a duration of 7-9 hours is known to be sufficient</a:t>
            </a:r>
          </a:p>
          <a:p>
            <a:endParaRPr lang="en-GB" dirty="0"/>
          </a:p>
          <a:p>
            <a:r>
              <a:rPr lang="en-GB" dirty="0" smtClean="0"/>
              <a:t>If you can’t fall asleep within 20mins get up and move around and try again.</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060091231"/>
      </p:ext>
    </p:extLst>
  </p:cSld>
  <p:clrMapOvr>
    <a:masterClrMapping/>
  </p:clrMapOvr>
</p:sld>
</file>

<file path=ppt/theme/theme1.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Tema de Office">
      <a:majorFont>
        <a:latin typeface="Helvetica"/>
        <a:ea typeface="Helvetica"/>
        <a:cs typeface="Helvetica"/>
      </a:majorFont>
      <a:minorFont>
        <a:latin typeface="Calibri"/>
        <a:ea typeface="Calibri"/>
        <a:cs typeface="Calibri"/>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2806</TotalTime>
  <Words>925</Words>
  <Application>Microsoft Office PowerPoint</Application>
  <PresentationFormat>Custom</PresentationFormat>
  <Paragraphs>171</Paragraphs>
  <Slides>10</Slides>
  <Notes>3</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Tema de Office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Wythe Francesca (AHP Suffolk)</dc:creator>
  <cp:lastModifiedBy>North, Babette</cp:lastModifiedBy>
  <cp:revision>82</cp:revision>
  <dcterms:modified xsi:type="dcterms:W3CDTF">2020-05-05T09:40:26Z</dcterms:modified>
</cp:coreProperties>
</file>